
<file path=[Content_Types].xml><?xml version="1.0" encoding="utf-8"?>
<Types xmlns="http://schemas.openxmlformats.org/package/2006/content-types">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18"/>
  </p:handoutMasterIdLst>
  <p:sldIdLst>
    <p:sldId id="264" r:id="rId3"/>
    <p:sldId id="707" r:id="rId4"/>
    <p:sldId id="806" r:id="rId5"/>
    <p:sldId id="849" r:id="rId7"/>
    <p:sldId id="877" r:id="rId8"/>
    <p:sldId id="839" r:id="rId9"/>
    <p:sldId id="867" r:id="rId10"/>
    <p:sldId id="823" r:id="rId11"/>
    <p:sldId id="825" r:id="rId12"/>
    <p:sldId id="824" r:id="rId13"/>
    <p:sldId id="818" r:id="rId14"/>
    <p:sldId id="835" r:id="rId15"/>
    <p:sldId id="830" r:id="rId16"/>
    <p:sldId id="829" r:id="rId17"/>
  </p:sldIdLst>
  <p:sldSz cx="12192000" cy="6858000"/>
  <p:notesSz cx="6858000" cy="9144000"/>
  <p:embeddedFontLst>
    <p:embeddedFont>
      <p:font typeface="微软雅黑" panose="020B0503020204020204" pitchFamily="34" charset="-122"/>
      <p:regular r:id="rId23"/>
      <p:bold r:id="rId24"/>
    </p:embeddedFont>
    <p:embeddedFont>
      <p:font typeface="宋体" panose="02010600030101010101" pitchFamily="2" charset="-122"/>
      <p:regular r:id="rId25"/>
      <p:bold r:id="rId26"/>
    </p:embeddedFont>
    <p:embeddedFont>
      <p:font typeface="Calibri" panose="020F0502020204030204" pitchFamily="34" charset="0"/>
      <p:regular r:id="rId27"/>
      <p:bold r:id="rId28"/>
      <p:italic r:id="rId29"/>
      <p:boldItalic r:id="rId30"/>
    </p:embeddedFont>
    <p:embeddedFont>
      <p:font typeface="Impact" panose="020B0806030902050204" pitchFamily="34"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DZ" initials="E" lastIdx="1" clrIdx="9"/>
  <p:cmAuthor id="1" name="77187" initials="7" lastIdx="4" clrIdx="0"/>
  <p:cmAuthor id="2" name="Mia Vida Villanueva" initials="MVV" lastIdx="1" clrIdx="0"/>
  <p:cmAuthor id="3" name="1206988966@qq.com" initials="1" lastIdx="1" clrIdx="2"/>
  <p:cmAuthor id="4" name="姜伟光" initials="姜" lastIdx="1"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7936D"/>
    <a:srgbClr val="E17647"/>
    <a:srgbClr val="1C7A8B"/>
    <a:srgbClr val="50B4C8"/>
    <a:srgbClr val="196A7B"/>
    <a:srgbClr val="EA9E71"/>
    <a:srgbClr val="1F829A"/>
    <a:srgbClr val="70BCCC"/>
    <a:srgbClr val="2598B6"/>
    <a:srgbClr val="F4C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autoAdjust="0"/>
    <p:restoredTop sz="94660"/>
  </p:normalViewPr>
  <p:slideViewPr>
    <p:cSldViewPr snapToGrid="0">
      <p:cViewPr varScale="1">
        <p:scale>
          <a:sx n="116" d="100"/>
          <a:sy n="116" d="100"/>
        </p:scale>
        <p:origin x="520" y="184"/>
      </p:cViewPr>
      <p:guideLst>
        <p:guide orient="horz" pos="2258"/>
        <p:guide pos="372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lvl="0" indent="-285750">
              <a:lnSpc>
                <a:spcPct val="190000"/>
              </a:lnSpc>
              <a:buFont typeface="Wingdings" panose="05000000000000000000" charset="0"/>
              <a:buChar char=""/>
            </a:pPr>
            <a:r>
              <a:rPr lang="zh-CN" altLang="en-US">
                <a:solidFill>
                  <a:srgbClr val="0080A5"/>
                </a:solidFill>
                <a:sym typeface="+mn-ea"/>
              </a:rPr>
              <a:t>小班直播可以营造社交式 、讨论式的学习氛围每个孩子都有与老师高频互动的机会，能够获得老师的充分关注与点评。</a:t>
            </a:r>
            <a:endParaRPr lang="zh-CN" altLang="en-US">
              <a:solidFill>
                <a:srgbClr val="0080A5"/>
              </a:solidFill>
              <a:sym typeface="+mn-ea"/>
            </a:endParaRPr>
          </a:p>
          <a:p>
            <a:pPr lvl="0">
              <a:lnSpc>
                <a:spcPct val="190000"/>
              </a:lnSpc>
            </a:pPr>
            <a:r>
              <a:rPr lang="zh-CN" altLang="en-US">
                <a:solidFill>
                  <a:srgbClr val="0080A5"/>
                </a:solidFill>
                <a:sym typeface="+mn-ea"/>
              </a:rPr>
              <a:t>孩子与孩子之间也可以有很多交流和讨论的机会。课堂上，孩子会有很多上台表达的机会，在其他小朋友面前展示自己的解题思路，这可以很好地提升孩子的语言表达能力与课堂参与感。在这种学习氛围下，学生间不仅能互相学习，还能分组合作，并互相竞争，让孩子获得满满的参与感，这会大大增加学习的积极性，让孩子爱上学习。</a:t>
            </a:r>
            <a:endParaRPr lang="zh-CN" altLang="en-US">
              <a:solidFill>
                <a:srgbClr val="0080A5"/>
              </a:solidFill>
              <a:sym typeface="+mn-ea"/>
            </a:endParaRPr>
          </a:p>
          <a:p>
            <a:pPr lvl="0">
              <a:lnSpc>
                <a:spcPct val="190000"/>
              </a:lnSpc>
            </a:pPr>
            <a:r>
              <a:rPr lang="zh-CN" altLang="en-US">
                <a:solidFill>
                  <a:srgbClr val="0080A5"/>
                </a:solidFill>
                <a:sym typeface="+mn-ea"/>
              </a:rPr>
              <a:t>并且，这种模式可以让孩子提前适应小学的学习生活，孩子读小学后适应性也会更强。</a:t>
            </a:r>
            <a:endParaRPr lang="zh-CN" altLang="en-US">
              <a:solidFill>
                <a:srgbClr val="0080A5"/>
              </a:solidFill>
              <a:sym typeface="+mn-ea"/>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b="1" spc="-5" dirty="0">
                <a:solidFill>
                  <a:schemeClr val="tx2">
                    <a:lumMod val="50000"/>
                    <a:lumOff val="50000"/>
                  </a:schemeClr>
                </a:solidFill>
                <a:latin typeface="Arial" panose="020B0604020202020204" pitchFamily="34" charset="0"/>
                <a:cs typeface="Arial" panose="020B0604020202020204" pitchFamily="34" charset="0"/>
                <a:sym typeface="+mn-ea"/>
              </a:rPr>
              <a:t>NEL</a:t>
            </a:r>
            <a:r>
              <a:rPr lang="zh-CN" b="1" spc="-5" dirty="0">
                <a:solidFill>
                  <a:schemeClr val="tx2">
                    <a:lumMod val="50000"/>
                    <a:lumOff val="50000"/>
                  </a:schemeClr>
                </a:solidFill>
                <a:latin typeface="Arial" panose="020B0604020202020204" pitchFamily="34" charset="0"/>
                <a:cs typeface="Arial" panose="020B0604020202020204" pitchFamily="34" charset="0"/>
                <a:sym typeface="+mn-ea"/>
              </a:rPr>
              <a:t>：Nurturing Early Learners，《培育幼儿：新加坡学前课程》。NEL课程是由新加坡教育部开发的一套资源，它是用来支持幼儿教育工作者为4至6岁的儿童创造优质的学习体验的。</a:t>
            </a:r>
            <a:endParaRPr lang="zh-CN" b="1" spc="-5" dirty="0">
              <a:solidFill>
                <a:schemeClr val="tx2">
                  <a:lumMod val="50000"/>
                  <a:lumOff val="50000"/>
                </a:schemeClr>
              </a:solidFill>
              <a:latin typeface="Arial" panose="020B0604020202020204" pitchFamily="34" charset="0"/>
              <a:cs typeface="Arial" panose="020B0604020202020204" pitchFamily="34" charset="0"/>
              <a:sym typeface="+mn-ea"/>
            </a:endParaRPr>
          </a:p>
          <a:p>
            <a:r>
              <a:rPr lang="en-US" altLang="zh-CN" b="1" kern="0" dirty="0">
                <a:solidFill>
                  <a:schemeClr val="tx2">
                    <a:lumMod val="50000"/>
                    <a:lumOff val="50000"/>
                  </a:schemeClr>
                </a:solidFill>
                <a:effectLst/>
                <a:latin typeface="+mn-ea"/>
                <a:cs typeface="宋体" pitchFamily="2" charset="-122"/>
                <a:sym typeface="+mn-ea"/>
              </a:rPr>
              <a:t>MOE</a:t>
            </a:r>
            <a:r>
              <a:rPr lang="zh-CN" altLang="en-US" b="1" kern="0" dirty="0">
                <a:solidFill>
                  <a:schemeClr val="tx2">
                    <a:lumMod val="50000"/>
                    <a:lumOff val="50000"/>
                  </a:schemeClr>
                </a:solidFill>
                <a:effectLst/>
                <a:latin typeface="+mn-ea"/>
                <a:cs typeface="宋体" pitchFamily="2" charset="-122"/>
                <a:sym typeface="+mn-ea"/>
              </a:rPr>
              <a:t>：Ministry of Education ，新加坡教育部。</a:t>
            </a:r>
            <a:endParaRPr lang="zh-CN" altLang="en-US" b="1" kern="0" dirty="0">
              <a:solidFill>
                <a:schemeClr val="tx2">
                  <a:lumMod val="50000"/>
                  <a:lumOff val="50000"/>
                </a:schemeClr>
              </a:solidFill>
              <a:effectLst/>
              <a:latin typeface="+mn-ea"/>
              <a:cs typeface="宋体" pitchFamily="2" charset="-122"/>
              <a:sym typeface="+mn-ea"/>
            </a:endParaRPr>
          </a:p>
          <a:p>
            <a:r>
              <a:rPr lang="zh-CN" altLang="en-US" b="1" kern="0" dirty="0">
                <a:solidFill>
                  <a:schemeClr val="tx2">
                    <a:lumMod val="50000"/>
                    <a:lumOff val="50000"/>
                  </a:schemeClr>
                </a:solidFill>
                <a:effectLst/>
                <a:latin typeface="+mn-ea"/>
                <a:cs typeface="宋体" pitchFamily="2" charset="-122"/>
                <a:sym typeface="+mn-ea"/>
              </a:rPr>
              <a:t>SMKC：Singapore Math Kangaroo Contest，新加坡袋鼠数学大赛。这项考试开放给小一到小六，中一到中四，初级学院，以及理工学院的学生参加。 进了小学，同学们就可以尝试了。</a:t>
            </a:r>
            <a:endParaRPr lang="zh-CN" altLang="en-US" b="1" kern="0" dirty="0">
              <a:solidFill>
                <a:schemeClr val="tx2">
                  <a:lumMod val="50000"/>
                  <a:lumOff val="50000"/>
                </a:schemeClr>
              </a:solidFill>
              <a:effectLst/>
              <a:latin typeface="+mn-ea"/>
              <a:cs typeface="宋体" pitchFamily="2" charset="-122"/>
              <a:sym typeface="+mn-ea"/>
            </a:endParaRPr>
          </a:p>
          <a:p>
            <a:r>
              <a:rPr lang="zh-CN" altLang="en-US" b="1" kern="0" dirty="0">
                <a:solidFill>
                  <a:schemeClr val="tx2">
                    <a:lumMod val="50000"/>
                    <a:lumOff val="50000"/>
                  </a:schemeClr>
                </a:solidFill>
                <a:effectLst/>
                <a:latin typeface="+mn-ea"/>
                <a:cs typeface="宋体" pitchFamily="2" charset="-122"/>
                <a:sym typeface="+mn-ea"/>
              </a:rPr>
              <a:t>CCSS：Common Core States Standard， 共同核心州立标准。是“英语语言艺术和数学能力”的教学标准。是给美国的中小学阶段（K-12，也就是kindergarten到12年级）制定的课程标准，目的是为大学招生和社会教育提供评判标准。</a:t>
            </a:r>
            <a:endParaRPr lang="zh-CN" altLang="en-US" b="1" kern="0" dirty="0">
              <a:solidFill>
                <a:schemeClr val="tx2">
                  <a:lumMod val="50000"/>
                  <a:lumOff val="50000"/>
                </a:schemeClr>
              </a:solidFill>
              <a:effectLst/>
              <a:latin typeface="+mn-ea"/>
              <a:cs typeface="宋体" pitchFamily="2" charset="-122"/>
              <a:sym typeface="+mn-ea"/>
            </a:endParaRPr>
          </a:p>
          <a:p>
            <a:r>
              <a:rPr lang="en-US" altLang="zh-CN" b="1" dirty="0">
                <a:solidFill>
                  <a:schemeClr val="tx2">
                    <a:lumMod val="50000"/>
                    <a:lumOff val="50000"/>
                  </a:schemeClr>
                </a:solidFill>
                <a:effectLst/>
                <a:latin typeface="Arial" panose="020B0604020202020204" pitchFamily="34" charset="0"/>
                <a:cs typeface="Arial" panose="020B0604020202020204" pitchFamily="34" charset="0"/>
                <a:sym typeface="+mn-ea"/>
              </a:rPr>
              <a:t>the 21st Century Competencies</a:t>
            </a:r>
            <a:r>
              <a:rPr lang="zh-CN" altLang="en-US" b="1" dirty="0">
                <a:solidFill>
                  <a:schemeClr val="tx2">
                    <a:lumMod val="50000"/>
                    <a:lumOff val="50000"/>
                  </a:schemeClr>
                </a:solidFill>
                <a:effectLst/>
                <a:latin typeface="Arial" panose="020B0604020202020204" pitchFamily="34" charset="0"/>
                <a:cs typeface="Arial" panose="020B0604020202020204" pitchFamily="34" charset="0"/>
                <a:sym typeface="+mn-ea"/>
              </a:rPr>
              <a:t>，</a:t>
            </a:r>
            <a:r>
              <a:rPr lang="en-US" altLang="zh-CN" b="1" kern="0" dirty="0">
                <a:solidFill>
                  <a:schemeClr val="bg1"/>
                </a:solidFill>
                <a:latin typeface="+mn-ea"/>
                <a:sym typeface="+mn-ea"/>
              </a:rPr>
              <a:t>21</a:t>
            </a:r>
            <a:r>
              <a:rPr lang="zh-CN" altLang="en-US" b="1" kern="0" dirty="0">
                <a:solidFill>
                  <a:schemeClr val="bg1"/>
                </a:solidFill>
                <a:latin typeface="+mn-ea"/>
                <a:sym typeface="+mn-ea"/>
              </a:rPr>
              <a:t>世纪核心素养</a:t>
            </a:r>
            <a:r>
              <a:rPr lang="zh-CN" b="1" kern="0" dirty="0">
                <a:solidFill>
                  <a:schemeClr val="bg1"/>
                </a:solidFill>
                <a:latin typeface="+mn-ea"/>
                <a:sym typeface="+mn-ea"/>
              </a:rPr>
              <a:t>。它</a:t>
            </a:r>
            <a:r>
              <a:rPr lang="zh-CN" altLang="en-US" b="1" kern="0" dirty="0">
                <a:solidFill>
                  <a:schemeClr val="bg1"/>
                </a:solidFill>
                <a:latin typeface="+mn-ea"/>
                <a:sym typeface="+mn-ea"/>
              </a:rPr>
              <a:t>是由北京师范大学中国教育创新研究院与美国</a:t>
            </a:r>
            <a:r>
              <a:rPr lang="en-US" altLang="zh-CN" b="1" kern="0" dirty="0">
                <a:solidFill>
                  <a:schemeClr val="bg1"/>
                </a:solidFill>
                <a:latin typeface="+mn-ea"/>
                <a:sym typeface="+mn-ea"/>
              </a:rPr>
              <a:t>21</a:t>
            </a:r>
            <a:r>
              <a:rPr lang="zh-CN" altLang="en-US" b="1" kern="0" dirty="0">
                <a:solidFill>
                  <a:schemeClr val="bg1"/>
                </a:solidFill>
                <a:latin typeface="+mn-ea"/>
                <a:sym typeface="+mn-ea"/>
              </a:rPr>
              <a:t>世纪学习联盟（Partnership for 21st Century Learning）开展合作完成，是中美学术团队深度合作完成的一份围绕</a:t>
            </a:r>
            <a:r>
              <a:rPr lang="en-US" altLang="zh-CN" b="1" kern="0" dirty="0">
                <a:solidFill>
                  <a:schemeClr val="bg1"/>
                </a:solidFill>
                <a:latin typeface="+mn-ea"/>
                <a:sym typeface="+mn-ea"/>
              </a:rPr>
              <a:t>21</a:t>
            </a:r>
            <a:r>
              <a:rPr lang="zh-CN" altLang="en-US" b="1" kern="0" dirty="0">
                <a:solidFill>
                  <a:schemeClr val="bg1"/>
                </a:solidFill>
                <a:latin typeface="+mn-ea"/>
                <a:sym typeface="+mn-ea"/>
              </a:rPr>
              <a:t>世纪核心素养教育的解决方案。</a:t>
            </a:r>
            <a:endParaRPr lang="zh-CN" altLang="en-US" b="1" kern="0" dirty="0">
              <a:solidFill>
                <a:schemeClr val="bg1"/>
              </a:solidFill>
              <a:latin typeface="+mn-ea"/>
              <a:sym typeface="+mn-ea"/>
            </a:endParaRPr>
          </a:p>
          <a:p>
            <a:endParaRPr lang="zh-CN" altLang="en-US" b="1" kern="0" dirty="0">
              <a:solidFill>
                <a:schemeClr val="tx2">
                  <a:lumMod val="50000"/>
                  <a:lumOff val="50000"/>
                </a:schemeClr>
              </a:solidFill>
              <a:effectLst/>
              <a:latin typeface="+mn-ea"/>
              <a:cs typeface="宋体" pitchFamily="2" charset="-122"/>
              <a:sym typeface="+mn-ea"/>
            </a:endParaRPr>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会通过精巧的问题设计层层引导、多次问答，让孩子主动思考、探索，在探索思考的过程中大胆猜想，再通过课堂互动讨论和老师的启发引导进行验证，验证得到正确结论后进行反思总结，最后让孩子能够将知识举一反三、迁移应用。这种教学方式可以提升孩子的课堂参与感，让孩子在学习的过程中更专注力，思考更严谨，孩子理解新知识、新问题也会更容易，轻松突破难题。 并且，这种教学方式因为更加注重孩子的思考过程，所以更有利于培养孩子的数学思维。</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29.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30.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3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8.png"/><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39.xm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9.png"/><Relationship Id="rId2" Type="http://schemas.openxmlformats.org/officeDocument/2006/relationships/tags" Target="../tags/tag40.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22.GIF"/><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tags" Target="../tags/tag42.xm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43.xml"/><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tags" Target="../tags/tag44.xm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image" Target="../media/image2.png"/><Relationship Id="rId3" Type="http://schemas.openxmlformats.org/officeDocument/2006/relationships/tags" Target="../tags/tag45.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image" Target="../media/image2.png"/><Relationship Id="rId3" Type="http://schemas.openxmlformats.org/officeDocument/2006/relationships/tags" Target="../tags/tag47.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25.png"/><Relationship Id="rId3" Type="http://schemas.openxmlformats.org/officeDocument/2006/relationships/image" Target="../media/image2.png"/><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8.png"/><Relationship Id="rId3" Type="http://schemas.openxmlformats.org/officeDocument/2006/relationships/image" Target="../media/image2.png"/><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4.png"/><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4" name="Rectangle 15"/>
          <p:cNvSpPr/>
          <p:nvPr userDrawn="1"/>
        </p:nvSpPr>
        <p:spPr>
          <a:xfrm>
            <a:off x="0" y="0"/>
            <a:ext cx="12192000" cy="6858000"/>
          </a:xfrm>
          <a:prstGeom prst="rect">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17"/>
          <p:cNvSpPr/>
          <p:nvPr userDrawn="1"/>
        </p:nvSpPr>
        <p:spPr>
          <a:xfrm>
            <a:off x="0" y="-121920"/>
            <a:ext cx="12192000" cy="6599198"/>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userDrawn="1"/>
        </p:nvSpPr>
        <p:spPr>
          <a:xfrm>
            <a:off x="2540" y="-121921"/>
            <a:ext cx="12192000" cy="6499571"/>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 tableware, dishware&#10;&#10;Description automatically generate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1975" y="380722"/>
            <a:ext cx="1907443" cy="657503"/>
          </a:xfrm>
          <a:prstGeom prst="rect">
            <a:avLst/>
          </a:prstGeom>
        </p:spPr>
      </p:pic>
      <p:pic>
        <p:nvPicPr>
          <p:cNvPr id="21" name="Picture 20" descr="Icon&#10;&#10;Description automatically generated"/>
          <p:cNvPicPr>
            <a:picLocks noChangeAspect="1"/>
          </p:cNvPicPr>
          <p:nvPr userDrawn="1"/>
        </p:nvPicPr>
        <p:blipFill>
          <a:blip r:embed="rId8">
            <a:alphaModFix amt="53000"/>
            <a:extLst>
              <a:ext uri="{28A0092B-C50C-407E-A947-70E740481C1C}">
                <a14:useLocalDpi xmlns:a14="http://schemas.microsoft.com/office/drawing/2010/main" val="0"/>
              </a:ext>
            </a:extLst>
          </a:blip>
          <a:stretch>
            <a:fillRect/>
          </a:stretch>
        </p:blipFill>
        <p:spPr>
          <a:xfrm>
            <a:off x="7719060" y="246380"/>
            <a:ext cx="3982085" cy="395668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10"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1"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defRPr/>
            </a:pPr>
            <a:r>
              <a:rPr lang="en-US"/>
              <a:t>Click to edit Master text styles</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rgbClr val="F1E9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10"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1"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defRPr/>
            </a:pPr>
            <a:r>
              <a:rPr lang="en-US"/>
              <a:t>Click to edit Master text styles</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8" name="Picture Placeholder 2"/>
          <p:cNvSpPr>
            <a:spLocks noGrp="1" noChangeAspect="1"/>
          </p:cNvSpPr>
          <p:nvPr>
            <p:ph type="pic" idx="1" hasCustomPrompt="1"/>
          </p:nvPr>
        </p:nvSpPr>
        <p:spPr>
          <a:xfrm>
            <a:off x="0" y="1527175"/>
            <a:ext cx="12192000" cy="5330952"/>
          </a:xfrm>
          <a:solidFill>
            <a:srgbClr val="A9D8DE"/>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BA2CAC9F-DF57-4B02-B71B-AA522358C999}" type="datetimeFigureOut">
              <a:rPr lang="en-US" smtClean="0"/>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2578924-6CF5-4125-B118-5D2FD9ED12C1}" type="slidenum">
              <a:rPr lang="en-US" smtClean="0"/>
            </a:fld>
            <a:endParaRPr lang="en-US"/>
          </a:p>
        </p:txBody>
      </p:sp>
      <p:pic>
        <p:nvPicPr>
          <p:cNvPr id="10" name="图片 9" descr="vispark"/>
          <p:cNvPicPr>
            <a:picLocks noChangeAspect="1"/>
          </p:cNvPicPr>
          <p:nvPr userDrawn="1"/>
        </p:nvPicPr>
        <p:blipFill>
          <a:blip r:embed="rId2"/>
          <a:stretch>
            <a:fillRect/>
          </a:stretch>
        </p:blipFill>
        <p:spPr>
          <a:xfrm>
            <a:off x="10277475" y="441960"/>
            <a:ext cx="1664335" cy="38925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546860" y="3384550"/>
            <a:ext cx="3846195" cy="101981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cxnSp>
        <p:nvCxnSpPr>
          <p:cNvPr id="10" name="直接连接符 9"/>
          <p:cNvCxnSpPr/>
          <p:nvPr userDrawn="1"/>
        </p:nvCxnSpPr>
        <p:spPr>
          <a:xfrm flipH="1" flipV="1">
            <a:off x="4437380" y="-209550"/>
            <a:ext cx="2338070" cy="233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4627880" y="4238625"/>
            <a:ext cx="2116455" cy="26193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763058" y="-593348"/>
            <a:ext cx="3543300" cy="36385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1102255" y="4053624"/>
            <a:ext cx="4803776" cy="3522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等腰三角形 16"/>
          <p:cNvSpPr/>
          <p:nvPr userDrawn="1"/>
        </p:nvSpPr>
        <p:spPr>
          <a:xfrm rot="10800000">
            <a:off x="3385541" y="2463765"/>
            <a:ext cx="168766" cy="177352"/>
          </a:xfrm>
          <a:prstGeom prst="triangl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箭头: 五边形 3"/>
          <p:cNvSpPr/>
          <p:nvPr userDrawn="1"/>
        </p:nvSpPr>
        <p:spPr>
          <a:xfrm flipH="1">
            <a:off x="6003290" y="0"/>
            <a:ext cx="6188710" cy="6858000"/>
          </a:xfrm>
          <a:prstGeom prst="homePlate">
            <a:avLst>
              <a:gd name="adj" fmla="val 29880"/>
            </a:avLst>
          </a:prstGeom>
          <a:solidFill>
            <a:srgbClr val="50B4C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descr="无标题-1"/>
          <p:cNvPicPr>
            <a:picLocks noChangeAspect="1"/>
          </p:cNvPicPr>
          <p:nvPr userDrawn="1"/>
        </p:nvPicPr>
        <p:blipFill>
          <a:blip r:embed="rId2"/>
          <a:stretch>
            <a:fillRect/>
          </a:stretch>
        </p:blipFill>
        <p:spPr>
          <a:xfrm>
            <a:off x="6682105" y="1701800"/>
            <a:ext cx="4226560" cy="422656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6" name="箭头: 五边形 3"/>
          <p:cNvSpPr/>
          <p:nvPr userDrawn="1"/>
        </p:nvSpPr>
        <p:spPr>
          <a:xfrm flipH="1">
            <a:off x="6003290" y="0"/>
            <a:ext cx="6188710" cy="6858000"/>
          </a:xfrm>
          <a:prstGeom prst="homePlate">
            <a:avLst>
              <a:gd name="adj" fmla="val 29880"/>
            </a:avLst>
          </a:prstGeom>
          <a:solidFill>
            <a:srgbClr val="EA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标题 1"/>
          <p:cNvSpPr>
            <a:spLocks noGrp="1"/>
          </p:cNvSpPr>
          <p:nvPr>
            <p:ph type="title"/>
          </p:nvPr>
        </p:nvSpPr>
        <p:spPr>
          <a:xfrm>
            <a:off x="1546860" y="3384550"/>
            <a:ext cx="3846195" cy="101981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cxnSp>
        <p:nvCxnSpPr>
          <p:cNvPr id="10" name="直接连接符 9"/>
          <p:cNvCxnSpPr/>
          <p:nvPr userDrawn="1"/>
        </p:nvCxnSpPr>
        <p:spPr>
          <a:xfrm flipH="1" flipV="1">
            <a:off x="4437380" y="-209550"/>
            <a:ext cx="2338070" cy="233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4627880" y="4238625"/>
            <a:ext cx="2116455" cy="26193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763058" y="-593348"/>
            <a:ext cx="3543300" cy="36385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1102255" y="4053624"/>
            <a:ext cx="4803776" cy="3522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等腰三角形 16"/>
          <p:cNvSpPr/>
          <p:nvPr userDrawn="1"/>
        </p:nvSpPr>
        <p:spPr>
          <a:xfrm rot="10800000">
            <a:off x="3385541" y="2463765"/>
            <a:ext cx="168766" cy="177352"/>
          </a:xfrm>
          <a:prstGeom prst="triangl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图片 10"/>
          <p:cNvPicPr>
            <a:picLocks noChangeAspect="1"/>
          </p:cNvPicPr>
          <p:nvPr userDrawn="1"/>
        </p:nvPicPr>
        <p:blipFill>
          <a:blip r:embed="rId2">
            <a:extLst>
              <a:ext uri="{BEBA8EAE-BF5A-486C-A8C5-ECC9F3942E4B}">
                <a14:imgProps xmlns:a14="http://schemas.microsoft.com/office/drawing/2010/main">
                  <a14:imgLayer r:embed="rId3">
                    <a14:imgEffect>
                      <a14:backgroundRemoval t="9938" b="100000" l="2825" r="95480">
                        <a14:foregroundMark x1="57062" y1="59627" x2="57062" y2="59627"/>
                        <a14:foregroundMark x1="51412" y1="43478" x2="51412" y2="43478"/>
                        <a14:foregroundMark x1="42373" y1="43478" x2="42373" y2="43478"/>
                        <a14:foregroundMark x1="42373" y1="47205" x2="42373" y2="47205"/>
                      </a14:backgroundRemoval>
                    </a14:imgEffect>
                  </a14:imgLayer>
                </a14:imgProps>
              </a:ext>
              <a:ext uri="{28A0092B-C50C-407E-A947-70E740481C1C}">
                <a14:useLocalDpi xmlns:a14="http://schemas.microsoft.com/office/drawing/2010/main" val="0"/>
              </a:ext>
            </a:extLst>
          </a:blip>
          <a:stretch>
            <a:fillRect/>
          </a:stretch>
        </p:blipFill>
        <p:spPr>
          <a:xfrm>
            <a:off x="8521661" y="2778999"/>
            <a:ext cx="1685925" cy="1533525"/>
          </a:xfrm>
          <a:prstGeom prst="rect">
            <a:avLst/>
          </a:prstGeom>
        </p:spPr>
      </p:pic>
      <p:pic>
        <p:nvPicPr>
          <p:cNvPr id="13" name="图片 12"/>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53662" y="2766318"/>
            <a:ext cx="1758421" cy="1625207"/>
          </a:xfrm>
          <a:prstGeom prst="rect">
            <a:avLst/>
          </a:prstGeom>
        </p:spPr>
      </p:pic>
      <p:pic>
        <p:nvPicPr>
          <p:cNvPr id="15" name="图片 14"/>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1273" b="98727" l="10000" r="90000">
                        <a14:foregroundMark x1="28000" y1="73636" x2="28000" y2="73636"/>
                        <a14:foregroundMark x1="23091" y1="73636" x2="30909" y2="76545"/>
                        <a14:foregroundMark x1="26000" y1="76545" x2="36545" y2="83273"/>
                        <a14:foregroundMark x1="62727" y1="78364" x2="62727" y2="78364"/>
                        <a14:foregroundMark x1="70364" y1="78364" x2="70364" y2="78364"/>
                        <a14:foregroundMark x1="70364" y1="76545" x2="70364" y2="76545"/>
                        <a14:foregroundMark x1="24000" y1="16545" x2="24000" y2="16545"/>
                        <a14:foregroundMark x1="23091" y1="21455" x2="23091" y2="21455"/>
                        <a14:foregroundMark x1="26909" y1="28182" x2="26909" y2="28182"/>
                        <a14:foregroundMark x1="73273" y1="32000" x2="73273" y2="32000"/>
                        <a14:foregroundMark x1="73273" y1="26364" x2="73273" y2="26364"/>
                        <a14:foregroundMark x1="78182" y1="21455" x2="78182" y2="21455"/>
                        <a14:foregroundMark x1="79091" y1="16545" x2="79091" y2="16545"/>
                        <a14:foregroundMark x1="80000" y1="13818" x2="80000" y2="13818"/>
                        <a14:foregroundMark x1="69455" y1="36000" x2="69455" y2="36000"/>
                        <a14:foregroundMark x1="24000" y1="92909" x2="24000" y2="92909"/>
                        <a14:foregroundMark x1="17273" y1="92909" x2="17273" y2="92909"/>
                        <a14:foregroundMark x1="34727" y1="92909" x2="34727" y2="92909"/>
                        <a14:foregroundMark x1="39455" y1="92909" x2="39455" y2="92909"/>
                        <a14:foregroundMark x1="61818" y1="92909" x2="61818" y2="92909"/>
                        <a14:foregroundMark x1="70364" y1="92909" x2="70364" y2="92909"/>
                        <a14:foregroundMark x1="71455" y1="92909" x2="71455" y2="92909"/>
                        <a14:foregroundMark x1="82909" y1="94909" x2="82909" y2="94909"/>
                        <a14:foregroundMark x1="81091" y1="92909" x2="81091" y2="92909"/>
                        <a14:foregroundMark x1="56909" y1="95818" x2="56909" y2="95818"/>
                      </a14:backgroundRemoval>
                    </a14:imgEffect>
                  </a14:imgLayer>
                </a14:imgProps>
              </a:ext>
              <a:ext uri="{28A0092B-C50C-407E-A947-70E740481C1C}">
                <a14:useLocalDpi xmlns:a14="http://schemas.microsoft.com/office/drawing/2010/main" val="0"/>
              </a:ext>
            </a:extLst>
          </a:blip>
          <a:stretch>
            <a:fillRect/>
          </a:stretch>
        </p:blipFill>
        <p:spPr>
          <a:xfrm>
            <a:off x="10411822" y="2844933"/>
            <a:ext cx="1466933" cy="146693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9" name="组合 8"/>
          <p:cNvGrpSpPr/>
          <p:nvPr userDrawn="1"/>
        </p:nvGrpSpPr>
        <p:grpSpPr>
          <a:xfrm>
            <a:off x="-70485" y="208280"/>
            <a:ext cx="8947150" cy="719455"/>
            <a:chOff x="-298" y="328"/>
            <a:chExt cx="13669" cy="1133"/>
          </a:xfrm>
        </p:grpSpPr>
        <p:sp>
          <p:nvSpPr>
            <p:cNvPr id="8" name="椭圆 7"/>
            <p:cNvSpPr/>
            <p:nvPr userDrawn="1"/>
          </p:nvSpPr>
          <p:spPr>
            <a:xfrm>
              <a:off x="12160" y="328"/>
              <a:ext cx="1211" cy="1133"/>
            </a:xfrm>
            <a:prstGeom prst="ellips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298" y="329"/>
              <a:ext cx="13330" cy="1132"/>
            </a:xfrm>
            <a:prstGeom prst="roundRect">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228670" y="283915"/>
            <a:ext cx="10969200" cy="705600"/>
          </a:xfrm>
        </p:spPr>
        <p:txBody>
          <a:bodyPr/>
          <a:lstStyle>
            <a:lvl1pPr>
              <a:defRPr>
                <a:solidFill>
                  <a:schemeClr val="bg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vispark"/>
          <p:cNvPicPr>
            <a:picLocks noChangeAspect="1"/>
          </p:cNvPicPr>
          <p:nvPr userDrawn="1"/>
        </p:nvPicPr>
        <p:blipFill>
          <a:blip r:embed="rId2"/>
          <a:stretch>
            <a:fillRect/>
          </a:stretch>
        </p:blipFill>
        <p:spPr>
          <a:xfrm>
            <a:off x="10277475" y="441960"/>
            <a:ext cx="1664335" cy="389255"/>
          </a:xfrm>
          <a:prstGeom prst="rect">
            <a:avLst/>
          </a:prstGeom>
        </p:spPr>
      </p:pic>
      <p:sp>
        <p:nvSpPr>
          <p:cNvPr id="34" name="直角三角形 33"/>
          <p:cNvSpPr/>
          <p:nvPr userDrawn="1"/>
        </p:nvSpPr>
        <p:spPr>
          <a:xfrm rot="16200000">
            <a:off x="10388600" y="5054600"/>
            <a:ext cx="1785620" cy="1821815"/>
          </a:xfrm>
          <a:prstGeom prst="rtTriangl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10989945" y="5662930"/>
            <a:ext cx="1202055" cy="1195070"/>
          </a:xfrm>
          <a:prstGeom prst="rect">
            <a:avLst/>
          </a:prstGeom>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6" name="流程图: 终止 5"/>
          <p:cNvSpPr/>
          <p:nvPr userDrawn="1"/>
        </p:nvSpPr>
        <p:spPr>
          <a:xfrm>
            <a:off x="-1308100" y="441960"/>
            <a:ext cx="8968105" cy="1141095"/>
          </a:xfrm>
          <a:prstGeom prst="flowChartTerminator">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lvl1pPr>
              <a:defRPr>
                <a:solidFill>
                  <a:schemeClr val="bg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vispark"/>
          <p:cNvPicPr>
            <a:picLocks noChangeAspect="1"/>
          </p:cNvPicPr>
          <p:nvPr userDrawn="1"/>
        </p:nvPicPr>
        <p:blipFill>
          <a:blip r:embed="rId2"/>
          <a:stretch>
            <a:fillRect/>
          </a:stretch>
        </p:blipFill>
        <p:spPr>
          <a:xfrm>
            <a:off x="10277475" y="441960"/>
            <a:ext cx="1664335" cy="389255"/>
          </a:xfrm>
          <a:prstGeom prst="rect">
            <a:avLst/>
          </a:prstGeom>
        </p:spPr>
      </p:pic>
      <p:sp>
        <p:nvSpPr>
          <p:cNvPr id="34" name="直角三角形 33"/>
          <p:cNvSpPr/>
          <p:nvPr userDrawn="1"/>
        </p:nvSpPr>
        <p:spPr>
          <a:xfrm rot="16200000">
            <a:off x="10388600" y="5054600"/>
            <a:ext cx="1785620" cy="1821815"/>
          </a:xfrm>
          <a:prstGeom prst="rtTriangl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10989945" y="5662930"/>
            <a:ext cx="1202055" cy="1195070"/>
          </a:xfrm>
          <a:prstGeom prst="rect">
            <a:avLst/>
          </a:prstGeom>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矩形 7"/>
          <p:cNvSpPr/>
          <p:nvPr userDrawn="1"/>
        </p:nvSpPr>
        <p:spPr>
          <a:xfrm>
            <a:off x="-68580" y="276225"/>
            <a:ext cx="7068820" cy="720725"/>
          </a:xfrm>
          <a:prstGeom prst="rect">
            <a:avLst/>
          </a:prstGeom>
          <a:solidFill>
            <a:srgbClr val="EA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6663690" y="272415"/>
            <a:ext cx="734695" cy="728345"/>
          </a:xfrm>
          <a:prstGeom prst="ellipse">
            <a:avLst/>
          </a:prstGeom>
          <a:solidFill>
            <a:srgbClr val="EA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08400" y="336620"/>
            <a:ext cx="10969200" cy="705600"/>
          </a:xfrm>
        </p:spPr>
        <p:txBody>
          <a:bodyPr/>
          <a:lstStyle>
            <a:lvl1pPr>
              <a:defRPr>
                <a:solidFill>
                  <a:schemeClr val="bg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vispark"/>
          <p:cNvPicPr>
            <a:picLocks noChangeAspect="1"/>
          </p:cNvPicPr>
          <p:nvPr userDrawn="1"/>
        </p:nvPicPr>
        <p:blipFill>
          <a:blip r:embed="rId2"/>
          <a:stretch>
            <a:fillRect/>
          </a:stretch>
        </p:blipFill>
        <p:spPr>
          <a:xfrm>
            <a:off x="10277475" y="441960"/>
            <a:ext cx="1664335" cy="389255"/>
          </a:xfrm>
          <a:prstGeom prst="rect">
            <a:avLst/>
          </a:prstGeom>
        </p:spPr>
      </p:pic>
      <p:sp>
        <p:nvSpPr>
          <p:cNvPr id="34" name="直角三角形 33"/>
          <p:cNvSpPr/>
          <p:nvPr userDrawn="1"/>
        </p:nvSpPr>
        <p:spPr>
          <a:xfrm rot="16200000">
            <a:off x="10388600" y="5054600"/>
            <a:ext cx="1785620" cy="1821815"/>
          </a:xfrm>
          <a:prstGeom prst="rtTriangle">
            <a:avLst/>
          </a:prstGeom>
          <a:solidFill>
            <a:srgbClr val="EA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10989945" y="5662930"/>
            <a:ext cx="1202055" cy="1195070"/>
          </a:xfrm>
          <a:prstGeom prst="rect">
            <a:avLst/>
          </a:prstGeom>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vispark"/>
          <p:cNvPicPr>
            <a:picLocks noChangeAspect="1"/>
          </p:cNvPicPr>
          <p:nvPr userDrawn="1"/>
        </p:nvPicPr>
        <p:blipFill>
          <a:blip r:embed="rId2"/>
          <a:stretch>
            <a:fillRect/>
          </a:stretch>
        </p:blipFill>
        <p:spPr>
          <a:xfrm>
            <a:off x="10277475" y="441960"/>
            <a:ext cx="1664335" cy="38925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32" name="AutoShape0"/>
          <p:cNvSpPr/>
          <p:nvPr userDrawn="1"/>
        </p:nvSpPr>
        <p:spPr>
          <a:xfrm>
            <a:off x="387348" y="377190"/>
            <a:ext cx="11417300" cy="6096000"/>
          </a:xfrm>
          <a:prstGeom prst="roundRect">
            <a:avLst>
              <a:gd name="adj" fmla="val 6667"/>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汉仪南宫体简" panose="02010600000101010101" pitchFamily="2" charset="-122"/>
              <a:cs typeface="+mn-lt"/>
              <a:sym typeface="Arial" panose="020B0604020202020204" pitchFamily="34" charset="0"/>
            </a:endParaRPr>
          </a:p>
        </p:txBody>
      </p:sp>
      <p:pic>
        <p:nvPicPr>
          <p:cNvPr id="10" name="图片 9" descr="vispark"/>
          <p:cNvPicPr>
            <a:picLocks noChangeAspect="1"/>
          </p:cNvPicPr>
          <p:nvPr userDrawn="1"/>
        </p:nvPicPr>
        <p:blipFill>
          <a:blip r:embed="rId5"/>
          <a:stretch>
            <a:fillRect/>
          </a:stretch>
        </p:blipFill>
        <p:spPr>
          <a:xfrm>
            <a:off x="9912985" y="541020"/>
            <a:ext cx="1664335" cy="3892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4" name="Rectangle 15"/>
          <p:cNvSpPr/>
          <p:nvPr userDrawn="1"/>
        </p:nvSpPr>
        <p:spPr>
          <a:xfrm>
            <a:off x="2540" y="0"/>
            <a:ext cx="12192000" cy="6858000"/>
          </a:xfrm>
          <a:prstGeom prst="rect">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17"/>
          <p:cNvSpPr/>
          <p:nvPr userDrawn="1"/>
        </p:nvSpPr>
        <p:spPr>
          <a:xfrm>
            <a:off x="0" y="-121920"/>
            <a:ext cx="12192000" cy="6599198"/>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userDrawn="1"/>
        </p:nvSpPr>
        <p:spPr>
          <a:xfrm>
            <a:off x="2540" y="-121921"/>
            <a:ext cx="12192000" cy="6499571"/>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rgbClr val="EFBA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 tableware, dishware&#10;&#10;Description automatically generate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1975" y="380722"/>
            <a:ext cx="1907443" cy="657503"/>
          </a:xfrm>
          <a:prstGeom prst="rect">
            <a:avLst/>
          </a:prstGeom>
        </p:spPr>
      </p:pic>
      <p:pic>
        <p:nvPicPr>
          <p:cNvPr id="21" name="Picture 20" descr="Icon&#10;&#10;Description automatically generated"/>
          <p:cNvPicPr>
            <a:picLocks noChangeAspect="1"/>
          </p:cNvPicPr>
          <p:nvPr userDrawn="1"/>
        </p:nvPicPr>
        <p:blipFill>
          <a:blip r:embed="rId8">
            <a:alphaModFix amt="53000"/>
            <a:extLst>
              <a:ext uri="{28A0092B-C50C-407E-A947-70E740481C1C}">
                <a14:useLocalDpi xmlns:a14="http://schemas.microsoft.com/office/drawing/2010/main" val="0"/>
              </a:ext>
            </a:extLst>
          </a:blip>
          <a:stretch>
            <a:fillRect/>
          </a:stretch>
        </p:blipFill>
        <p:spPr>
          <a:xfrm>
            <a:off x="7719060" y="246380"/>
            <a:ext cx="3982085" cy="39566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6" name="矩形"/>
          <p:cNvSpPr/>
          <p:nvPr userDrawn="1"/>
        </p:nvSpPr>
        <p:spPr>
          <a:xfrm>
            <a:off x="0" y="-6985"/>
            <a:ext cx="12192000" cy="6864985"/>
          </a:xfrm>
          <a:prstGeom prst="rect">
            <a:avLst/>
          </a:prstGeom>
          <a:solidFill>
            <a:srgbClr val="F9D4B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32" name="AutoShape0"/>
          <p:cNvSpPr/>
          <p:nvPr userDrawn="1"/>
        </p:nvSpPr>
        <p:spPr>
          <a:xfrm>
            <a:off x="387348" y="377190"/>
            <a:ext cx="11417300" cy="6096000"/>
          </a:xfrm>
          <a:prstGeom prst="roundRect">
            <a:avLst>
              <a:gd name="adj" fmla="val 6667"/>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汉仪南宫体简" panose="02010600000101010101" pitchFamily="2" charset="-122"/>
              <a:cs typeface="+mn-lt"/>
              <a:sym typeface="Arial" panose="020B0604020202020204" pitchFamily="34" charset="0"/>
            </a:endParaRPr>
          </a:p>
        </p:txBody>
      </p:sp>
      <p:pic>
        <p:nvPicPr>
          <p:cNvPr id="10" name="图片 9" descr="vispark"/>
          <p:cNvPicPr>
            <a:picLocks noChangeAspect="1"/>
          </p:cNvPicPr>
          <p:nvPr userDrawn="1"/>
        </p:nvPicPr>
        <p:blipFill>
          <a:blip r:embed="rId5"/>
          <a:stretch>
            <a:fillRect/>
          </a:stretch>
        </p:blipFill>
        <p:spPr>
          <a:xfrm>
            <a:off x="9912985" y="541020"/>
            <a:ext cx="1664335" cy="38925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3" name="文本框 12"/>
          <p:cNvSpPr txBox="1"/>
          <p:nvPr userDrawn="1"/>
        </p:nvSpPr>
        <p:spPr>
          <a:xfrm>
            <a:off x="1618136" y="1625040"/>
            <a:ext cx="2217720" cy="1015663"/>
          </a:xfrm>
          <a:prstGeom prst="rect">
            <a:avLst/>
          </a:prstGeom>
          <a:noFill/>
        </p:spPr>
        <p:txBody>
          <a:bodyPr wrap="square" rtlCol="0">
            <a:spAutoFit/>
          </a:bodyPr>
          <a:lstStyle/>
          <a:p>
            <a:pPr defTabSz="608965"/>
            <a:r>
              <a:rPr lang="zh-CN" altLang="en-US" sz="6000" b="1" dirty="0">
                <a:solidFill>
                  <a:srgbClr val="50B4C8"/>
                </a:solidFill>
                <a:latin typeface="Arial" panose="020B0604020202020204" pitchFamily="34" charset="0"/>
                <a:ea typeface="微软雅黑" panose="020B0503020204020204" charset="-122"/>
                <a:cs typeface="+mn-ea"/>
                <a:sym typeface="Arial" panose="020B0604020202020204" pitchFamily="34" charset="0"/>
              </a:rPr>
              <a:t>目 录</a:t>
            </a:r>
            <a:endParaRPr lang="zh-CN" altLang="en-US" sz="6000" b="1" dirty="0">
              <a:solidFill>
                <a:srgbClr val="50B4C8"/>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文本框 13"/>
          <p:cNvSpPr txBox="1"/>
          <p:nvPr userDrawn="1"/>
        </p:nvSpPr>
        <p:spPr>
          <a:xfrm>
            <a:off x="1670420" y="2602378"/>
            <a:ext cx="2217720" cy="461665"/>
          </a:xfrm>
          <a:prstGeom prst="rect">
            <a:avLst/>
          </a:prstGeom>
          <a:noFill/>
        </p:spPr>
        <p:txBody>
          <a:bodyPr wrap="square" rtlCol="0">
            <a:spAutoFit/>
          </a:bodyPr>
          <a:lstStyle/>
          <a:p>
            <a:pPr defTabSz="608965"/>
            <a:r>
              <a:rPr lang="en-US" altLang="zh-CN" sz="2400" dirty="0">
                <a:solidFill>
                  <a:srgbClr val="50B4C8"/>
                </a:solidFill>
                <a:latin typeface="Arial" panose="020B0604020202020204" pitchFamily="34" charset="0"/>
                <a:ea typeface="微软雅黑" panose="020B0503020204020204" charset="-122"/>
                <a:cs typeface="+mn-ea"/>
                <a:sym typeface="Arial" panose="020B0604020202020204" pitchFamily="34" charset="0"/>
              </a:rPr>
              <a:t>CONTENTS</a:t>
            </a:r>
            <a:endParaRPr lang="en-US" altLang="zh-CN" sz="2400" dirty="0">
              <a:solidFill>
                <a:srgbClr val="50B4C8"/>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圆角矩形 14"/>
          <p:cNvSpPr/>
          <p:nvPr userDrawn="1"/>
        </p:nvSpPr>
        <p:spPr>
          <a:xfrm>
            <a:off x="6311643" y="2457169"/>
            <a:ext cx="655889" cy="671697"/>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endParaRPr lang="en-US" altLang="zh-CN" sz="36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17" name="圆角矩形 16"/>
          <p:cNvSpPr/>
          <p:nvPr userDrawn="1"/>
        </p:nvSpPr>
        <p:spPr>
          <a:xfrm>
            <a:off x="7165340" y="1593850"/>
            <a:ext cx="3963035" cy="671830"/>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40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19" name="圆角矩形 18"/>
          <p:cNvSpPr/>
          <p:nvPr userDrawn="1"/>
        </p:nvSpPr>
        <p:spPr>
          <a:xfrm>
            <a:off x="6311643" y="3289235"/>
            <a:ext cx="655889" cy="671697"/>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endParaRPr lang="en-US" altLang="zh-CN" sz="36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1" name="圆角矩形 20"/>
          <p:cNvSpPr/>
          <p:nvPr userDrawn="1"/>
        </p:nvSpPr>
        <p:spPr>
          <a:xfrm>
            <a:off x="7152005" y="2457450"/>
            <a:ext cx="3963035" cy="671830"/>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marL="0" marR="0" indent="0" algn="ctr" defTabSz="825500" rtl="0" fontAlgn="auto" latinLnBrk="0" hangingPunct="0">
              <a:lnSpc>
                <a:spcPct val="100000"/>
              </a:lnSpc>
              <a:spcBef>
                <a:spcPts val="0"/>
              </a:spcBef>
              <a:spcAft>
                <a:spcPts val="0"/>
              </a:spcAft>
              <a:buClrTx/>
              <a:buSzTx/>
              <a:buFontTx/>
              <a:buNone/>
            </a:pPr>
            <a:endParaRPr lang="zh-CN" altLang="en-US" sz="20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3" name="圆角矩形 22"/>
          <p:cNvSpPr/>
          <p:nvPr userDrawn="1"/>
        </p:nvSpPr>
        <p:spPr>
          <a:xfrm>
            <a:off x="6311643" y="4121302"/>
            <a:ext cx="655889" cy="671697"/>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endParaRPr lang="en-US" altLang="zh-CN" sz="36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5" name="圆角矩形 24"/>
          <p:cNvSpPr/>
          <p:nvPr userDrawn="1"/>
        </p:nvSpPr>
        <p:spPr>
          <a:xfrm>
            <a:off x="7152005" y="3289300"/>
            <a:ext cx="3963035" cy="671830"/>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marL="0" marR="0" indent="0" algn="ctr" defTabSz="825500" rtl="0" fontAlgn="auto" latinLnBrk="0" hangingPunct="0">
              <a:lnSpc>
                <a:spcPct val="100000"/>
              </a:lnSpc>
              <a:spcBef>
                <a:spcPts val="0"/>
              </a:spcBef>
              <a:spcAft>
                <a:spcPts val="0"/>
              </a:spcAft>
              <a:buClrTx/>
              <a:buSzTx/>
              <a:buFontTx/>
              <a:buNone/>
            </a:pPr>
            <a:endParaRPr lang="zh-CN" altLang="en-US" sz="20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7" name="圆角矩形 26"/>
          <p:cNvSpPr/>
          <p:nvPr userDrawn="1"/>
        </p:nvSpPr>
        <p:spPr>
          <a:xfrm>
            <a:off x="6311643" y="1625103"/>
            <a:ext cx="655889" cy="671697"/>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endParaRPr lang="en-US" altLang="zh-CN" sz="36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7" name="圆角矩形 6"/>
          <p:cNvSpPr/>
          <p:nvPr userDrawn="1"/>
        </p:nvSpPr>
        <p:spPr>
          <a:xfrm>
            <a:off x="7152005" y="4121150"/>
            <a:ext cx="3963035" cy="671830"/>
          </a:xfrm>
          <a:prstGeom prst="roundRect">
            <a:avLst/>
          </a:prstGeom>
          <a:solidFill>
            <a:srgbClr val="F3CF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marL="0" marR="0" indent="0" algn="ctr" defTabSz="825500" rtl="0" fontAlgn="auto" latinLnBrk="0" hangingPunct="0">
              <a:lnSpc>
                <a:spcPct val="100000"/>
              </a:lnSpc>
              <a:spcBef>
                <a:spcPts val="0"/>
              </a:spcBef>
              <a:spcAft>
                <a:spcPts val="0"/>
              </a:spcAft>
              <a:buClrTx/>
              <a:buSzTx/>
              <a:buFontTx/>
              <a:buNone/>
            </a:pPr>
            <a:endParaRPr lang="zh-CN" altLang="en-US" sz="20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pic>
        <p:nvPicPr>
          <p:cNvPr id="8" name="图片 7"/>
          <p:cNvPicPr>
            <a:picLocks noChangeAspect="1"/>
          </p:cNvPicPr>
          <p:nvPr userDrawn="1"/>
        </p:nvPicPr>
        <p:blipFill>
          <a:blip r:embed="rId2">
            <a:clrChange>
              <a:clrFrom>
                <a:srgbClr val="FAFAFA">
                  <a:alpha val="100000"/>
                </a:srgbClr>
              </a:clrFrom>
              <a:clrTo>
                <a:srgbClr val="FAFAFA">
                  <a:alpha val="100000"/>
                  <a:alpha val="0"/>
                </a:srgbClr>
              </a:clrTo>
            </a:clrChange>
          </a:blip>
          <a:stretch>
            <a:fillRect/>
          </a:stretch>
        </p:blipFill>
        <p:spPr>
          <a:xfrm>
            <a:off x="1617980" y="3428365"/>
            <a:ext cx="1986915" cy="2098040"/>
          </a:xfrm>
          <a:prstGeom prst="rect">
            <a:avLst/>
          </a:prstGeom>
        </p:spPr>
      </p:pic>
      <p:pic>
        <p:nvPicPr>
          <p:cNvPr id="9" name="图片 8" descr="vispark"/>
          <p:cNvPicPr>
            <a:picLocks noChangeAspect="1"/>
          </p:cNvPicPr>
          <p:nvPr userDrawn="1"/>
        </p:nvPicPr>
        <p:blipFill>
          <a:blip r:embed="rId3"/>
          <a:stretch>
            <a:fillRect/>
          </a:stretch>
        </p:blipFill>
        <p:spPr>
          <a:xfrm>
            <a:off x="10277475" y="441960"/>
            <a:ext cx="1664335" cy="38925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5"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6" name="流程图: 文档 5"/>
          <p:cNvSpPr/>
          <p:nvPr userDrawn="1"/>
        </p:nvSpPr>
        <p:spPr>
          <a:xfrm>
            <a:off x="-635" y="0"/>
            <a:ext cx="12192635" cy="2492375"/>
          </a:xfrm>
          <a:prstGeom prst="flowChartDocumen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13230" y="3174365"/>
            <a:ext cx="921385" cy="2104390"/>
          </a:xfrm>
          <a:prstGeom prst="rect">
            <a:avLst/>
          </a:prstGeom>
          <a:noFill/>
        </p:spPr>
        <p:txBody>
          <a:bodyPr vert="eaVert" wrap="square" rtlCol="0">
            <a:spAutoFit/>
          </a:bodyPr>
          <a:lstStyle/>
          <a:p>
            <a:pPr algn="ctr"/>
            <a:r>
              <a:rPr lang="zh-CN" altLang="en-US" sz="4800" b="1">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4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8" name="椭圆 27"/>
          <p:cNvSpPr/>
          <p:nvPr userDrawn="1"/>
        </p:nvSpPr>
        <p:spPr>
          <a:xfrm>
            <a:off x="3858895" y="2030095"/>
            <a:ext cx="843280" cy="84328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rPr>
              <a:t>01</a:t>
            </a:r>
            <a:endParaRPr lang="en-US" altLang="zh-CN" sz="2400" b="1">
              <a:latin typeface="微软雅黑" panose="020B0503020204020204" charset="-122"/>
              <a:ea typeface="微软雅黑" panose="020B0503020204020204" charset="-122"/>
            </a:endParaRPr>
          </a:p>
        </p:txBody>
      </p:sp>
      <p:sp>
        <p:nvSpPr>
          <p:cNvPr id="29" name="椭圆 28"/>
          <p:cNvSpPr/>
          <p:nvPr userDrawn="1"/>
        </p:nvSpPr>
        <p:spPr>
          <a:xfrm>
            <a:off x="6673850" y="1867535"/>
            <a:ext cx="843280" cy="84328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sym typeface="+mn-ea"/>
              </a:rPr>
              <a:t>02</a:t>
            </a:r>
            <a:endParaRPr lang="en-US" altLang="zh-CN" sz="2400" b="1">
              <a:latin typeface="微软雅黑" panose="020B0503020204020204" charset="-122"/>
              <a:ea typeface="微软雅黑" panose="020B0503020204020204" charset="-122"/>
              <a:sym typeface="+mn-ea"/>
            </a:endParaRPr>
          </a:p>
        </p:txBody>
      </p:sp>
      <p:sp>
        <p:nvSpPr>
          <p:cNvPr id="30" name="椭圆 29"/>
          <p:cNvSpPr/>
          <p:nvPr userDrawn="1"/>
        </p:nvSpPr>
        <p:spPr>
          <a:xfrm>
            <a:off x="9196705" y="1749425"/>
            <a:ext cx="843280" cy="84328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sym typeface="+mn-ea"/>
              </a:rPr>
              <a:t>03</a:t>
            </a:r>
            <a:endParaRPr lang="zh-CN" altLang="en-US" sz="2400"/>
          </a:p>
        </p:txBody>
      </p:sp>
      <p:pic>
        <p:nvPicPr>
          <p:cNvPr id="14" name="图片 13" descr="891BE083-66D2-4173-8108-FB530C6071EC"/>
          <p:cNvPicPr>
            <a:picLocks noChangeAspect="1"/>
          </p:cNvPicPr>
          <p:nvPr userDrawn="1"/>
        </p:nvPicPr>
        <p:blipFill>
          <a:blip r:embed="rId2"/>
          <a:stretch>
            <a:fillRect/>
          </a:stretch>
        </p:blipFill>
        <p:spPr>
          <a:xfrm flipH="1">
            <a:off x="1706880" y="498339"/>
            <a:ext cx="1561673" cy="1987996"/>
          </a:xfrm>
          <a:prstGeom prst="rect">
            <a:avLst/>
          </a:prstGeom>
        </p:spPr>
      </p:pic>
      <p:pic>
        <p:nvPicPr>
          <p:cNvPr id="9" name="图片 8" descr="vispark"/>
          <p:cNvPicPr>
            <a:picLocks noChangeAspect="1"/>
          </p:cNvPicPr>
          <p:nvPr userDrawn="1"/>
        </p:nvPicPr>
        <p:blipFill>
          <a:blip r:embed="rId3"/>
          <a:stretch>
            <a:fillRect/>
          </a:stretch>
        </p:blipFill>
        <p:spPr>
          <a:xfrm>
            <a:off x="10317480" y="6144895"/>
            <a:ext cx="1664335" cy="38925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5" name="矩形"/>
          <p:cNvSpPr/>
          <p:nvPr userDrawn="1"/>
        </p:nvSpPr>
        <p:spPr>
          <a:xfrm>
            <a:off x="0" y="-6985"/>
            <a:ext cx="12192000" cy="6864985"/>
          </a:xfrm>
          <a:prstGeom prst="rect">
            <a:avLst/>
          </a:prstGeom>
          <a:solidFill>
            <a:srgbClr val="F9D4B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6" name="流程图: 文档 5"/>
          <p:cNvSpPr/>
          <p:nvPr userDrawn="1"/>
        </p:nvSpPr>
        <p:spPr>
          <a:xfrm>
            <a:off x="-635" y="0"/>
            <a:ext cx="12192635" cy="2492375"/>
          </a:xfrm>
          <a:prstGeom prst="flowChartDocumen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13230" y="3174365"/>
            <a:ext cx="921385" cy="2104390"/>
          </a:xfrm>
          <a:prstGeom prst="rect">
            <a:avLst/>
          </a:prstGeom>
          <a:noFill/>
        </p:spPr>
        <p:txBody>
          <a:bodyPr vert="eaVert" wrap="square" rtlCol="0">
            <a:spAutoFit/>
          </a:bodyPr>
          <a:lstStyle/>
          <a:p>
            <a:pPr algn="ctr"/>
            <a:r>
              <a:rPr lang="zh-CN" altLang="en-US" sz="4800" b="1">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4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8" name="椭圆 27"/>
          <p:cNvSpPr/>
          <p:nvPr userDrawn="1"/>
        </p:nvSpPr>
        <p:spPr>
          <a:xfrm>
            <a:off x="3858895" y="2030095"/>
            <a:ext cx="843280" cy="84328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rPr>
              <a:t>01</a:t>
            </a:r>
            <a:endParaRPr lang="en-US" altLang="zh-CN" sz="2400" b="1">
              <a:latin typeface="微软雅黑" panose="020B0503020204020204" charset="-122"/>
              <a:ea typeface="微软雅黑" panose="020B0503020204020204" charset="-122"/>
            </a:endParaRPr>
          </a:p>
        </p:txBody>
      </p:sp>
      <p:sp>
        <p:nvSpPr>
          <p:cNvPr id="29" name="椭圆 28"/>
          <p:cNvSpPr/>
          <p:nvPr userDrawn="1"/>
        </p:nvSpPr>
        <p:spPr>
          <a:xfrm>
            <a:off x="6673850" y="1867535"/>
            <a:ext cx="843280" cy="84328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sym typeface="+mn-ea"/>
              </a:rPr>
              <a:t>02</a:t>
            </a:r>
            <a:endParaRPr lang="en-US" altLang="zh-CN" sz="2400" b="1">
              <a:latin typeface="微软雅黑" panose="020B0503020204020204" charset="-122"/>
              <a:ea typeface="微软雅黑" panose="020B0503020204020204" charset="-122"/>
              <a:sym typeface="+mn-ea"/>
            </a:endParaRPr>
          </a:p>
        </p:txBody>
      </p:sp>
      <p:sp>
        <p:nvSpPr>
          <p:cNvPr id="30" name="椭圆 29"/>
          <p:cNvSpPr/>
          <p:nvPr userDrawn="1"/>
        </p:nvSpPr>
        <p:spPr>
          <a:xfrm>
            <a:off x="9196705" y="1749425"/>
            <a:ext cx="843280" cy="84328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sym typeface="+mn-ea"/>
              </a:rPr>
              <a:t>03</a:t>
            </a:r>
            <a:endParaRPr lang="zh-CN" altLang="en-US" sz="2400"/>
          </a:p>
        </p:txBody>
      </p:sp>
      <p:pic>
        <p:nvPicPr>
          <p:cNvPr id="14" name="图片 13" descr="891BE083-66D2-4173-8108-FB530C6071EC"/>
          <p:cNvPicPr>
            <a:picLocks noChangeAspect="1"/>
          </p:cNvPicPr>
          <p:nvPr userDrawn="1"/>
        </p:nvPicPr>
        <p:blipFill>
          <a:blip r:embed="rId2"/>
          <a:stretch>
            <a:fillRect/>
          </a:stretch>
        </p:blipFill>
        <p:spPr>
          <a:xfrm flipH="1">
            <a:off x="1706880" y="498339"/>
            <a:ext cx="1561673" cy="1987996"/>
          </a:xfrm>
          <a:prstGeom prst="rect">
            <a:avLst/>
          </a:prstGeom>
        </p:spPr>
      </p:pic>
      <p:pic>
        <p:nvPicPr>
          <p:cNvPr id="9" name="图片 8" descr="vispark"/>
          <p:cNvPicPr>
            <a:picLocks noChangeAspect="1"/>
          </p:cNvPicPr>
          <p:nvPr userDrawn="1"/>
        </p:nvPicPr>
        <p:blipFill>
          <a:blip r:embed="rId3"/>
          <a:stretch>
            <a:fillRect/>
          </a:stretch>
        </p:blipFill>
        <p:spPr>
          <a:xfrm>
            <a:off x="10317480" y="6144895"/>
            <a:ext cx="1664335" cy="389255"/>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2825" y="1105605"/>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5" name="矩形"/>
          <p:cNvSpPr/>
          <p:nvPr userDrawn="1"/>
        </p:nvSpPr>
        <p:spPr>
          <a:xfrm>
            <a:off x="0" y="-6985"/>
            <a:ext cx="12192000" cy="1112520"/>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pic>
        <p:nvPicPr>
          <p:cNvPr id="9" name="图片 8" descr="vispark"/>
          <p:cNvPicPr>
            <a:picLocks noChangeAspect="1"/>
          </p:cNvPicPr>
          <p:nvPr userDrawn="1"/>
        </p:nvPicPr>
        <p:blipFill>
          <a:blip r:embed="rId2"/>
          <a:stretch>
            <a:fillRect/>
          </a:stretch>
        </p:blipFill>
        <p:spPr>
          <a:xfrm>
            <a:off x="10287635" y="149225"/>
            <a:ext cx="1664335" cy="38925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2825" y="1105605"/>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5" name="矩形"/>
          <p:cNvSpPr/>
          <p:nvPr userDrawn="1"/>
        </p:nvSpPr>
        <p:spPr>
          <a:xfrm>
            <a:off x="0" y="-6985"/>
            <a:ext cx="12192000" cy="701675"/>
          </a:xfrm>
          <a:prstGeom prst="rect">
            <a:avLst/>
          </a:prstGeom>
          <a:solidFill>
            <a:srgbClr val="F9D4B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pic>
        <p:nvPicPr>
          <p:cNvPr id="9" name="图片 8" descr="vispark"/>
          <p:cNvPicPr>
            <a:picLocks noChangeAspect="1"/>
          </p:cNvPicPr>
          <p:nvPr userDrawn="1"/>
        </p:nvPicPr>
        <p:blipFill>
          <a:blip r:embed="rId2"/>
          <a:stretch>
            <a:fillRect/>
          </a:stretch>
        </p:blipFill>
        <p:spPr>
          <a:xfrm>
            <a:off x="10287635" y="149225"/>
            <a:ext cx="1664335" cy="38925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71830" y="3209290"/>
            <a:ext cx="5087620" cy="705485"/>
          </a:xfrm>
        </p:spPr>
        <p:txBody>
          <a:bodyPr>
            <a:noAutofit/>
          </a:bodyPr>
          <a:lstStyle>
            <a:lvl1pPr>
              <a:defRPr sz="2800"/>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86" name="矩形"/>
          <p:cNvSpPr/>
          <p:nvPr userDrawn="1"/>
        </p:nvSpPr>
        <p:spPr>
          <a:xfrm>
            <a:off x="0" y="-7937"/>
            <a:ext cx="12192000" cy="816928"/>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63" b="26880"/>
          <a:stretch>
            <a:fillRect/>
          </a:stretch>
        </p:blipFill>
        <p:spPr>
          <a:xfrm>
            <a:off x="6789420" y="1842135"/>
            <a:ext cx="4456430" cy="3439160"/>
          </a:xfrm>
          <a:prstGeom prst="rect">
            <a:avLst/>
          </a:prstGeom>
        </p:spPr>
      </p:pic>
      <p:pic>
        <p:nvPicPr>
          <p:cNvPr id="7" name="图片 6"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86" name="矩形"/>
          <p:cNvSpPr/>
          <p:nvPr userDrawn="1"/>
        </p:nvSpPr>
        <p:spPr>
          <a:xfrm>
            <a:off x="0" y="-7937"/>
            <a:ext cx="12192000" cy="816928"/>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63" b="26880"/>
          <a:stretch>
            <a:fillRect/>
          </a:stretch>
        </p:blipFill>
        <p:spPr>
          <a:xfrm>
            <a:off x="3688715" y="2120900"/>
            <a:ext cx="4095115" cy="3160395"/>
          </a:xfrm>
          <a:prstGeom prst="rect">
            <a:avLst/>
          </a:prstGeom>
        </p:spPr>
      </p:pic>
      <p:pic>
        <p:nvPicPr>
          <p:cNvPr id="7" name="图片 6"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0720" y="21025"/>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0" name="流程图: 文档 9"/>
          <p:cNvSpPr/>
          <p:nvPr userDrawn="1"/>
        </p:nvSpPr>
        <p:spPr>
          <a:xfrm rot="5400000" flipV="1">
            <a:off x="-1113472" y="1899604"/>
            <a:ext cx="6049010" cy="3800475"/>
          </a:xfrm>
          <a:prstGeom prst="flowChartDocument">
            <a:avLst/>
          </a:prstGeom>
          <a:solidFill>
            <a:srgbClr val="50B4C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2042795" y="2023901"/>
            <a:ext cx="3023870" cy="3027045"/>
          </a:xfrm>
          <a:prstGeom prst="ellipse">
            <a:avLst/>
          </a:prstGeom>
          <a:solidFill>
            <a:schemeClr val="bg1"/>
          </a:solidFill>
          <a:ln w="76200">
            <a:solidFill>
              <a:schemeClr val="accent4">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6" name="矩形"/>
          <p:cNvSpPr/>
          <p:nvPr userDrawn="1"/>
        </p:nvSpPr>
        <p:spPr>
          <a:xfrm>
            <a:off x="0" y="-17462"/>
            <a:ext cx="12192000" cy="816928"/>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6" name="文本占位符 15"/>
          <p:cNvSpPr>
            <a:spLocks noGrp="1"/>
          </p:cNvSpPr>
          <p:nvPr>
            <p:ph type="body" sz="half" idx="2"/>
            <p:custDataLst>
              <p:tags r:id="rId2"/>
            </p:custDataLst>
          </p:nvPr>
        </p:nvSpPr>
        <p:spPr>
          <a:xfrm>
            <a:off x="6119812" y="1495731"/>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2000" b="0" i="0" u="none" strike="noStrike" kern="1200" cap="none" spc="150" normalizeH="0" baseline="0" noProof="1" dirty="0">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pic>
        <p:nvPicPr>
          <p:cNvPr id="9" name="图片 8" descr="资源 321"/>
          <p:cNvPicPr>
            <a:picLocks noChangeAspect="1"/>
          </p:cNvPicPr>
          <p:nvPr userDrawn="1"/>
        </p:nvPicPr>
        <p:blipFill>
          <a:blip r:embed="rId3"/>
          <a:stretch>
            <a:fillRect/>
          </a:stretch>
        </p:blipFill>
        <p:spPr>
          <a:xfrm flipH="1">
            <a:off x="3015924" y="2770011"/>
            <a:ext cx="2277278" cy="1601755"/>
          </a:xfrm>
          <a:prstGeom prst="rect">
            <a:avLst/>
          </a:prstGeom>
          <a:effectLst>
            <a:outerShdw blurRad="50800" dist="38100" dir="10800000" algn="r" rotWithShape="0">
              <a:prstClr val="black">
                <a:alpha val="40000"/>
              </a:prstClr>
            </a:outerShdw>
          </a:effectLst>
        </p:spPr>
      </p:pic>
      <p:pic>
        <p:nvPicPr>
          <p:cNvPr id="6" name="图片 5" descr="vispark"/>
          <p:cNvPicPr>
            <a:picLocks noChangeAspect="1"/>
          </p:cNvPicPr>
          <p:nvPr userDrawn="1"/>
        </p:nvPicPr>
        <p:blipFill>
          <a:blip r:embed="rId4"/>
          <a:stretch>
            <a:fillRect/>
          </a:stretch>
        </p:blipFill>
        <p:spPr>
          <a:xfrm>
            <a:off x="10287635" y="149225"/>
            <a:ext cx="1664335" cy="38925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560" y="4706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0" name="流程图: 文档 9"/>
          <p:cNvSpPr/>
          <p:nvPr userDrawn="1"/>
        </p:nvSpPr>
        <p:spPr>
          <a:xfrm rot="5400000">
            <a:off x="7098030" y="1764030"/>
            <a:ext cx="6049010" cy="4138930"/>
          </a:xfrm>
          <a:prstGeom prst="flowChartDocument">
            <a:avLst/>
          </a:prstGeom>
          <a:solidFill>
            <a:srgbClr val="50B4C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7386320" y="2143760"/>
            <a:ext cx="3023870" cy="3027045"/>
          </a:xfrm>
          <a:prstGeom prst="ellipse">
            <a:avLst/>
          </a:prstGeom>
          <a:solidFill>
            <a:schemeClr val="bg1"/>
          </a:solidFill>
          <a:ln w="76200">
            <a:solidFill>
              <a:schemeClr val="accent4">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descr="资源 215"/>
          <p:cNvPicPr>
            <a:picLocks noChangeAspect="1"/>
          </p:cNvPicPr>
          <p:nvPr userDrawn="1"/>
        </p:nvPicPr>
        <p:blipFill>
          <a:blip r:embed="rId2"/>
          <a:stretch>
            <a:fillRect/>
          </a:stretch>
        </p:blipFill>
        <p:spPr>
          <a:xfrm>
            <a:off x="8253730" y="2654300"/>
            <a:ext cx="1289050" cy="2005965"/>
          </a:xfrm>
          <a:prstGeom prst="rect">
            <a:avLst/>
          </a:prstGeom>
          <a:effectLst>
            <a:outerShdw blurRad="50800" dist="38100" dir="10800000" algn="r" rotWithShape="0">
              <a:prstClr val="black">
                <a:alpha val="40000"/>
              </a:prstClr>
            </a:outerShdw>
          </a:effectLst>
        </p:spPr>
      </p:pic>
      <p:sp>
        <p:nvSpPr>
          <p:cNvPr id="186" name="矩形"/>
          <p:cNvSpPr/>
          <p:nvPr userDrawn="1"/>
        </p:nvSpPr>
        <p:spPr>
          <a:xfrm>
            <a:off x="0" y="-317"/>
            <a:ext cx="12192000" cy="816928"/>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6" name="文本占位符 15"/>
          <p:cNvSpPr>
            <a:spLocks noGrp="1"/>
          </p:cNvSpPr>
          <p:nvPr>
            <p:ph type="body" sz="half" idx="2"/>
            <p:custDataLst>
              <p:tags r:id="rId3"/>
            </p:custDataLst>
          </p:nvPr>
        </p:nvSpPr>
        <p:spPr>
          <a:xfrm>
            <a:off x="1410100" y="15298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2000" b="0" i="0" u="none" strike="noStrike" kern="1200" cap="none" spc="150" normalizeH="0" baseline="0" noProof="1" dirty="0">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pic>
        <p:nvPicPr>
          <p:cNvPr id="9" name="图片 8" descr="vispark"/>
          <p:cNvPicPr>
            <a:picLocks noChangeAspect="1"/>
          </p:cNvPicPr>
          <p:nvPr userDrawn="1"/>
        </p:nvPicPr>
        <p:blipFill>
          <a:blip r:embed="rId4"/>
          <a:stretch>
            <a:fillRect/>
          </a:stretch>
        </p:blipFill>
        <p:spPr>
          <a:xfrm>
            <a:off x="10287635" y="149225"/>
            <a:ext cx="1664335" cy="38925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564005" y="2160905"/>
            <a:ext cx="4142740" cy="705485"/>
          </a:xfrm>
        </p:spPr>
        <p:txBody>
          <a:bodyPr/>
          <a:lstStyle>
            <a:lvl1pPr>
              <a:defRPr>
                <a:solidFill>
                  <a:schemeClr val="bg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6" name="Rectangle 15"/>
          <p:cNvSpPr/>
          <p:nvPr userDrawn="1"/>
        </p:nvSpPr>
        <p:spPr>
          <a:xfrm>
            <a:off x="0" y="0"/>
            <a:ext cx="12192000" cy="6858000"/>
          </a:xfrm>
          <a:prstGeom prst="rect">
            <a:avLst/>
          </a:prstGeom>
          <a:solidFill>
            <a:srgbClr val="2E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userDrawn="1"/>
        </p:nvSpPr>
        <p:spPr>
          <a:xfrm>
            <a:off x="0" y="-121920"/>
            <a:ext cx="12192000" cy="6599198"/>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userDrawn="1"/>
        </p:nvSpPr>
        <p:spPr>
          <a:xfrm>
            <a:off x="0" y="-121921"/>
            <a:ext cx="12192000" cy="6499571"/>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 tableware, dishwar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855" y="239117"/>
            <a:ext cx="1907443" cy="657503"/>
          </a:xfrm>
          <a:prstGeom prst="rect">
            <a:avLst/>
          </a:prstGeom>
        </p:spPr>
      </p:pic>
      <p:sp>
        <p:nvSpPr>
          <p:cNvPr id="12" name="TextBox 11"/>
          <p:cNvSpPr txBox="1"/>
          <p:nvPr userDrawn="1"/>
        </p:nvSpPr>
        <p:spPr>
          <a:xfrm>
            <a:off x="5638800" y="2752725"/>
            <a:ext cx="914400" cy="914400"/>
          </a:xfrm>
          <a:prstGeom prst="rect">
            <a:avLst/>
          </a:prstGeom>
          <a:noFill/>
        </p:spPr>
        <p:txBody>
          <a:bodyPr wrap="square" rtlCol="0">
            <a:spAutoFit/>
          </a:bodyPr>
          <a:lstStyle/>
          <a:p>
            <a:endParaRPr lang="en-US" dirty="0"/>
          </a:p>
        </p:txBody>
      </p:sp>
      <p:pic>
        <p:nvPicPr>
          <p:cNvPr id="21" name="Picture 20" descr="Icon&#10;&#10;Description automatically generated"/>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9057640" y="300990"/>
            <a:ext cx="2753995" cy="2738120"/>
          </a:xfrm>
          <a:prstGeom prst="rect">
            <a:avLst/>
          </a:prstGeom>
          <a:ln>
            <a:noFill/>
          </a:ln>
        </p:spPr>
      </p:pic>
      <p:sp>
        <p:nvSpPr>
          <p:cNvPr id="7" name="object 2"/>
          <p:cNvSpPr/>
          <p:nvPr userDrawn="1"/>
        </p:nvSpPr>
        <p:spPr>
          <a:xfrm>
            <a:off x="3846195" y="4387215"/>
            <a:ext cx="4687570" cy="1933575"/>
          </a:xfrm>
          <a:prstGeom prst="rect">
            <a:avLst/>
          </a:prstGeom>
          <a:blipFill>
            <a:blip r:embed="rId4" cstate="print"/>
            <a:stretch>
              <a:fillRect/>
            </a:stretch>
          </a:blipFill>
        </p:spPr>
        <p:txBody>
          <a:bodyPr wrap="square" lIns="0" tIns="0" rIns="0" bIns="0" rtlCol="0"/>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0875" y="10865"/>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0" name="流程图: 文档 9"/>
          <p:cNvSpPr/>
          <p:nvPr userDrawn="1"/>
        </p:nvSpPr>
        <p:spPr>
          <a:xfrm rot="5400000" flipV="1">
            <a:off x="-1124267" y="1899604"/>
            <a:ext cx="6049010" cy="3800475"/>
          </a:xfrm>
          <a:prstGeom prst="flowChartDocument">
            <a:avLst/>
          </a:prstGeom>
          <a:solidFill>
            <a:srgbClr val="50B4C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2042795" y="2023901"/>
            <a:ext cx="3023870" cy="3027045"/>
          </a:xfrm>
          <a:prstGeom prst="ellipse">
            <a:avLst/>
          </a:prstGeom>
          <a:solidFill>
            <a:schemeClr val="bg1"/>
          </a:solidFill>
          <a:ln w="76200">
            <a:solidFill>
              <a:schemeClr val="accent4">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6" name="矩形"/>
          <p:cNvSpPr/>
          <p:nvPr userDrawn="1"/>
        </p:nvSpPr>
        <p:spPr>
          <a:xfrm>
            <a:off x="0" y="10478"/>
            <a:ext cx="12192000" cy="816928"/>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6" name="文本占位符 15"/>
          <p:cNvSpPr>
            <a:spLocks noGrp="1"/>
          </p:cNvSpPr>
          <p:nvPr>
            <p:ph type="body" sz="half" idx="2"/>
            <p:custDataLst>
              <p:tags r:id="rId2"/>
            </p:custDataLst>
          </p:nvPr>
        </p:nvSpPr>
        <p:spPr>
          <a:xfrm>
            <a:off x="6119812" y="1495731"/>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2000" b="0" i="0" u="none" strike="noStrike" kern="1200" cap="none" spc="150" normalizeH="0" baseline="0" noProof="1" dirty="0">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pic>
        <p:nvPicPr>
          <p:cNvPr id="12" name="图片 11" descr="资源 262"/>
          <p:cNvPicPr>
            <a:picLocks noChangeAspect="1"/>
          </p:cNvPicPr>
          <p:nvPr userDrawn="1"/>
        </p:nvPicPr>
        <p:blipFill>
          <a:blip r:embed="rId3"/>
          <a:stretch>
            <a:fillRect/>
          </a:stretch>
        </p:blipFill>
        <p:spPr>
          <a:xfrm flipH="1">
            <a:off x="2809299" y="2676998"/>
            <a:ext cx="1624272" cy="1720850"/>
          </a:xfrm>
          <a:prstGeom prst="rect">
            <a:avLst/>
          </a:prstGeom>
        </p:spPr>
      </p:pic>
      <p:pic>
        <p:nvPicPr>
          <p:cNvPr id="9" name="图片 8" descr="vispark"/>
          <p:cNvPicPr>
            <a:picLocks noChangeAspect="1"/>
          </p:cNvPicPr>
          <p:nvPr userDrawn="1"/>
        </p:nvPicPr>
        <p:blipFill>
          <a:blip r:embed="rId4"/>
          <a:stretch>
            <a:fillRect/>
          </a:stretch>
        </p:blipFill>
        <p:spPr>
          <a:xfrm>
            <a:off x="10287635" y="149225"/>
            <a:ext cx="1664335" cy="38925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1" name="矩形 10"/>
          <p:cNvSpPr/>
          <p:nvPr userDrawn="1"/>
        </p:nvSpPr>
        <p:spPr>
          <a:xfrm>
            <a:off x="668655" y="880110"/>
            <a:ext cx="10886440" cy="556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vispark"/>
          <p:cNvPicPr>
            <a:picLocks noChangeAspect="1"/>
          </p:cNvPicPr>
          <p:nvPr userDrawn="1"/>
        </p:nvPicPr>
        <p:blipFill>
          <a:blip r:embed="rId2"/>
          <a:stretch>
            <a:fillRect/>
          </a:stretch>
        </p:blipFill>
        <p:spPr>
          <a:xfrm>
            <a:off x="10287635" y="149225"/>
            <a:ext cx="1664335" cy="38925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1" name="矩形 10"/>
          <p:cNvSpPr/>
          <p:nvPr userDrawn="1"/>
        </p:nvSpPr>
        <p:spPr>
          <a:xfrm>
            <a:off x="668655" y="880110"/>
            <a:ext cx="10886440" cy="556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p:cNvPicPr>
            <a:picLocks noChangeAspect="1"/>
          </p:cNvPicPr>
          <p:nvPr userDrawn="1"/>
        </p:nvPicPr>
        <p:blipFill>
          <a:blip r:embed="rId2"/>
          <a:stretch>
            <a:fillRect/>
          </a:stretch>
        </p:blipFill>
        <p:spPr>
          <a:xfrm>
            <a:off x="170180" y="4975860"/>
            <a:ext cx="2602230" cy="1581150"/>
          </a:xfrm>
          <a:prstGeom prst="rect">
            <a:avLst/>
          </a:prstGeom>
        </p:spPr>
      </p:pic>
      <p:pic>
        <p:nvPicPr>
          <p:cNvPr id="7" name="图片 6"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p:cNvSpPr/>
          <p:nvPr userDrawn="1"/>
        </p:nvSpPr>
        <p:spPr>
          <a:xfrm>
            <a:off x="0" y="-6985"/>
            <a:ext cx="12192000" cy="6864985"/>
          </a:xfrm>
          <a:prstGeom prst="rect">
            <a:avLst/>
          </a:prstGeom>
          <a:solidFill>
            <a:srgbClr val="EFBA97"/>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1" name="矩形 10"/>
          <p:cNvSpPr/>
          <p:nvPr userDrawn="1"/>
        </p:nvSpPr>
        <p:spPr>
          <a:xfrm>
            <a:off x="668655" y="880110"/>
            <a:ext cx="10886440" cy="556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p:cNvPicPr>
            <a:picLocks noChangeAspect="1"/>
          </p:cNvPicPr>
          <p:nvPr userDrawn="1"/>
        </p:nvPicPr>
        <p:blipFill>
          <a:blip r:embed="rId2"/>
          <a:stretch>
            <a:fillRect/>
          </a:stretch>
        </p:blipFill>
        <p:spPr>
          <a:xfrm>
            <a:off x="102235" y="5048885"/>
            <a:ext cx="2508885" cy="1525270"/>
          </a:xfrm>
          <a:prstGeom prst="rect">
            <a:avLst/>
          </a:prstGeom>
        </p:spPr>
      </p:pic>
      <p:sp>
        <p:nvSpPr>
          <p:cNvPr id="8" name="文本占位符 2"/>
          <p:cNvSpPr>
            <a:spLocks noGrp="1"/>
          </p:cNvSpPr>
          <p:nvPr>
            <p:ph type="body" sz="quarter" idx="13"/>
          </p:nvPr>
        </p:nvSpPr>
        <p:spPr>
          <a:xfrm>
            <a:off x="2020094" y="1304925"/>
            <a:ext cx="8183562" cy="443611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9" name="标题 1"/>
          <p:cNvSpPr>
            <a:spLocks noGrp="1"/>
          </p:cNvSpPr>
          <p:nvPr userDrawn="1"/>
        </p:nvSpPr>
        <p:spPr>
          <a:xfrm>
            <a:off x="210610" y="149012"/>
            <a:ext cx="10969200" cy="70560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defRPr sz="3200">
                <a:solidFill>
                  <a:schemeClr val="bg1"/>
                </a:solidFill>
              </a:defRPr>
            </a:lvl1pPr>
          </a:lstStyle>
          <a:p>
            <a:r>
              <a:rPr kumimoji="1" lang="zh-CN" altLang="en-US" b="1" dirty="0">
                <a:solidFill>
                  <a:schemeClr val="bg1"/>
                </a:solidFill>
              </a:rPr>
              <a:t>单击此处编辑母版标题样式</a:t>
            </a:r>
            <a:endParaRPr kumimoji="1" lang="zh-CN" altLang="en-US" b="1" dirty="0">
              <a:solidFill>
                <a:schemeClr val="bg1"/>
              </a:solidFill>
            </a:endParaRPr>
          </a:p>
        </p:txBody>
      </p:sp>
      <p:pic>
        <p:nvPicPr>
          <p:cNvPr id="7" name="图片 6"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11" name="矩形 10"/>
          <p:cNvSpPr/>
          <p:nvPr userDrawn="1"/>
        </p:nvSpPr>
        <p:spPr>
          <a:xfrm>
            <a:off x="668655" y="861695"/>
            <a:ext cx="10886440" cy="556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文本占位符 2"/>
          <p:cNvSpPr>
            <a:spLocks noGrp="1"/>
          </p:cNvSpPr>
          <p:nvPr>
            <p:ph type="body" sz="quarter" idx="13"/>
          </p:nvPr>
        </p:nvSpPr>
        <p:spPr>
          <a:xfrm>
            <a:off x="2020094" y="1304925"/>
            <a:ext cx="8183562" cy="443611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9" name="标题 1"/>
          <p:cNvSpPr>
            <a:spLocks noGrp="1"/>
          </p:cNvSpPr>
          <p:nvPr userDrawn="1"/>
        </p:nvSpPr>
        <p:spPr>
          <a:xfrm>
            <a:off x="554145" y="174412"/>
            <a:ext cx="10969200" cy="705600"/>
          </a:xfrm>
          <a:prstGeom prst="rect">
            <a:avLst/>
          </a:prstGeom>
        </p:spPr>
        <p:txBody>
          <a:bodyPr vert="horz" lIns="91440" tIns="45720" rIns="91440" bIns="45720" rtlCol="0" anchor="ctr">
            <a:normAutofit/>
          </a:bodyPr>
          <a:lstStyle>
            <a:lvl1pPr>
              <a:defRPr sz="3200">
                <a:solidFill>
                  <a:schemeClr val="bg1"/>
                </a:solidFill>
              </a:defRPr>
            </a:lvl1pPr>
          </a:lstStyle>
          <a:p>
            <a:r>
              <a:rPr kumimoji="1" lang="zh-CN" altLang="en-US" dirty="0"/>
              <a:t>单击此处编辑母版标题样式</a:t>
            </a:r>
            <a:endParaRPr kumimoji="1" lang="zh-CN" altLang="en-US" dirty="0"/>
          </a:p>
        </p:txBody>
      </p:sp>
      <p:pic>
        <p:nvPicPr>
          <p:cNvPr id="7" name="图片 6" descr="CAE6DEA6-622C-436E-8E84-4401E899B79D"/>
          <p:cNvPicPr>
            <a:picLocks noChangeAspect="1"/>
          </p:cNvPicPr>
          <p:nvPr userDrawn="1"/>
        </p:nvPicPr>
        <p:blipFill>
          <a:blip r:embed="rId2"/>
          <a:stretch>
            <a:fillRect/>
          </a:stretch>
        </p:blipFill>
        <p:spPr>
          <a:xfrm>
            <a:off x="279308" y="4826644"/>
            <a:ext cx="1341147" cy="1620801"/>
          </a:xfrm>
          <a:prstGeom prst="rect">
            <a:avLst/>
          </a:prstGeom>
        </p:spPr>
      </p:pic>
      <p:pic>
        <p:nvPicPr>
          <p:cNvPr id="10" name="图片 9"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p:cNvSpPr/>
          <p:nvPr userDrawn="1"/>
        </p:nvSpPr>
        <p:spPr>
          <a:xfrm>
            <a:off x="0" y="-6985"/>
            <a:ext cx="12192000" cy="6864985"/>
          </a:xfrm>
          <a:prstGeom prst="rect">
            <a:avLst/>
          </a:prstGeom>
          <a:solidFill>
            <a:srgbClr val="50B4C8"/>
          </a:solidFill>
          <a:ln w="12700">
            <a:noFill/>
            <a:miter lim="400000"/>
          </a:ln>
        </p:spPr>
        <p:txBody>
          <a:bodyPr lIns="0" tIns="0" rIns="0" bIns="0" anchor="ctr"/>
          <a:lstStyle/>
          <a:p>
            <a:pPr>
              <a:defRPr sz="3200" b="0">
                <a:solidFill>
                  <a:srgbClr val="FFFFFF"/>
                </a:solidFill>
                <a:latin typeface="+mn-lt"/>
                <a:ea typeface="+mn-ea"/>
                <a:cs typeface="+mn-cs"/>
                <a:sym typeface="Helvetica Neue Medium" panose="02000503000000020004"/>
              </a:defRPr>
            </a:pPr>
            <a:endParaRPr sz="1500">
              <a:latin typeface="宋体" pitchFamily="2" charset="-122"/>
              <a:ea typeface="宋体" pitchFamily="2" charset="-122"/>
              <a:cs typeface="宋体" pitchFamily="2" charset="-122"/>
              <a:sym typeface="Yu Gothic Medium" panose="020B0500000000000000" charset="-128"/>
            </a:endParaRPr>
          </a:p>
        </p:txBody>
      </p:sp>
      <p:sp>
        <p:nvSpPr>
          <p:cNvPr id="7" name="矩形 6"/>
          <p:cNvSpPr/>
          <p:nvPr userDrawn="1"/>
        </p:nvSpPr>
        <p:spPr>
          <a:xfrm>
            <a:off x="668655" y="880110"/>
            <a:ext cx="10886440" cy="556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文本占位符 2"/>
          <p:cNvSpPr>
            <a:spLocks noGrp="1"/>
          </p:cNvSpPr>
          <p:nvPr>
            <p:ph type="body" sz="quarter" idx="13"/>
          </p:nvPr>
        </p:nvSpPr>
        <p:spPr>
          <a:xfrm>
            <a:off x="2020094" y="1304925"/>
            <a:ext cx="8183562" cy="443611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8" name="标题 4"/>
          <p:cNvSpPr>
            <a:spLocks noGrp="1"/>
          </p:cNvSpPr>
          <p:nvPr userDrawn="1"/>
        </p:nvSpPr>
        <p:spPr>
          <a:xfrm>
            <a:off x="554145" y="174412"/>
            <a:ext cx="10969200" cy="705600"/>
          </a:xfrm>
          <a:prstGeom prst="rect">
            <a:avLst/>
          </a:prstGeom>
        </p:spPr>
        <p:txBody>
          <a:bodyPr vert="horz" lIns="91440" tIns="45720" rIns="91440" bIns="45720" rtlCol="0" anchor="ctr">
            <a:normAutofit/>
          </a:bodyPr>
          <a:lstStyle>
            <a:lvl1pPr>
              <a:defRPr sz="3200">
                <a:solidFill>
                  <a:schemeClr val="bg1"/>
                </a:solidFill>
              </a:defRPr>
            </a:lvl1pPr>
          </a:lstStyle>
          <a:p>
            <a:r>
              <a:rPr kumimoji="1" lang="zh-CN" altLang="en-US" dirty="0"/>
              <a:t>单击此处编辑母版标题样式</a:t>
            </a:r>
            <a:endParaRPr kumimoji="1" lang="zh-CN" altLang="en-US" dirty="0"/>
          </a:p>
        </p:txBody>
      </p:sp>
      <p:pic>
        <p:nvPicPr>
          <p:cNvPr id="10" name="图片 9" descr="资源 262"/>
          <p:cNvPicPr>
            <a:picLocks noChangeAspect="1"/>
          </p:cNvPicPr>
          <p:nvPr userDrawn="1"/>
        </p:nvPicPr>
        <p:blipFill>
          <a:blip r:embed="rId2"/>
          <a:stretch>
            <a:fillRect/>
          </a:stretch>
        </p:blipFill>
        <p:spPr>
          <a:xfrm>
            <a:off x="142874" y="4836908"/>
            <a:ext cx="1538605" cy="1630045"/>
          </a:xfrm>
          <a:prstGeom prst="rect">
            <a:avLst/>
          </a:prstGeom>
        </p:spPr>
      </p:pic>
      <p:pic>
        <p:nvPicPr>
          <p:cNvPr id="11" name="图片 10" descr="vispark"/>
          <p:cNvPicPr>
            <a:picLocks noChangeAspect="1"/>
          </p:cNvPicPr>
          <p:nvPr userDrawn="1"/>
        </p:nvPicPr>
        <p:blipFill>
          <a:blip r:embed="rId3"/>
          <a:stretch>
            <a:fillRect/>
          </a:stretch>
        </p:blipFill>
        <p:spPr>
          <a:xfrm>
            <a:off x="10287635" y="149225"/>
            <a:ext cx="1664335" cy="389255"/>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8" name="圆角矩形 27"/>
          <p:cNvSpPr/>
          <p:nvPr userDrawn="1"/>
        </p:nvSpPr>
        <p:spPr>
          <a:xfrm>
            <a:off x="5448198" y="2600661"/>
            <a:ext cx="6549998" cy="162009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userDrawn="1"/>
        </p:nvSpPr>
        <p:spPr>
          <a:xfrm>
            <a:off x="6671824" y="2600661"/>
            <a:ext cx="5542306" cy="1620097"/>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858635" y="3058160"/>
            <a:ext cx="5140325" cy="705485"/>
          </a:xfrm>
        </p:spPr>
        <p:txBody>
          <a:bodyPr/>
          <a:lstStyle>
            <a:lvl1pPr>
              <a:defRPr>
                <a:solidFill>
                  <a:schemeClr val="tx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7" name="圆角矩形 6"/>
          <p:cNvSpPr/>
          <p:nvPr userDrawn="1"/>
        </p:nvSpPr>
        <p:spPr>
          <a:xfrm>
            <a:off x="-310042" y="1701528"/>
            <a:ext cx="1007692" cy="3454944"/>
          </a:xfrm>
          <a:prstGeom prst="round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火花星球"/>
          <p:cNvPicPr>
            <a:picLocks noChangeAspect="1"/>
          </p:cNvPicPr>
          <p:nvPr userDrawn="1">
            <p:custDataLst>
              <p:tags r:id="rId2"/>
            </p:custDataLst>
          </p:nvPr>
        </p:nvPicPr>
        <p:blipFill>
          <a:blip r:embed="rId3"/>
          <a:stretch>
            <a:fillRect/>
          </a:stretch>
        </p:blipFill>
        <p:spPr>
          <a:xfrm>
            <a:off x="1356995" y="1686560"/>
            <a:ext cx="3614420" cy="3311525"/>
          </a:xfrm>
          <a:prstGeom prst="rect">
            <a:avLst/>
          </a:prstGeom>
        </p:spPr>
      </p:pic>
      <p:pic>
        <p:nvPicPr>
          <p:cNvPr id="10" name="图片 9" descr="vispark"/>
          <p:cNvPicPr>
            <a:picLocks noChangeAspect="1"/>
          </p:cNvPicPr>
          <p:nvPr userDrawn="1"/>
        </p:nvPicPr>
        <p:blipFill>
          <a:blip r:embed="rId4"/>
          <a:stretch>
            <a:fillRect/>
          </a:stretch>
        </p:blipFill>
        <p:spPr>
          <a:xfrm>
            <a:off x="10287635" y="149225"/>
            <a:ext cx="1664335" cy="389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7" grpId="0" bldLvl="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67455" y="40120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7194" y="1137375"/>
            <a:ext cx="1489294" cy="1489294"/>
          </a:xfrm>
          <a:prstGeom prst="rect">
            <a:avLst/>
          </a:prstGeom>
        </p:spPr>
      </p:pic>
      <p:sp>
        <p:nvSpPr>
          <p:cNvPr id="36" name="圆角矩形 35"/>
          <p:cNvSpPr/>
          <p:nvPr userDrawn="1"/>
        </p:nvSpPr>
        <p:spPr>
          <a:xfrm>
            <a:off x="5075506" y="2172511"/>
            <a:ext cx="1918607" cy="1237925"/>
          </a:xfrm>
          <a:prstGeom prst="roundRect">
            <a:avLst/>
          </a:prstGeom>
          <a:solidFill>
            <a:srgbClr val="50B4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sp>
        <p:nvSpPr>
          <p:cNvPr id="16" name="矩形 15"/>
          <p:cNvSpPr/>
          <p:nvPr userDrawn="1"/>
        </p:nvSpPr>
        <p:spPr>
          <a:xfrm>
            <a:off x="0" y="361950"/>
            <a:ext cx="438150" cy="647700"/>
          </a:xfrm>
          <a:prstGeom prst="rect">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userDrawn="1"/>
        </p:nvSpPr>
        <p:spPr>
          <a:xfrm>
            <a:off x="554990" y="361950"/>
            <a:ext cx="48260" cy="647700"/>
          </a:xfrm>
          <a:prstGeom prst="rect">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userDrawn="1"/>
        </p:nvSpPr>
        <p:spPr>
          <a:xfrm>
            <a:off x="472440" y="365125"/>
            <a:ext cx="48260" cy="647700"/>
          </a:xfrm>
          <a:prstGeom prst="rect">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直角三角形 33"/>
          <p:cNvSpPr/>
          <p:nvPr userDrawn="1"/>
        </p:nvSpPr>
        <p:spPr>
          <a:xfrm rot="16200000">
            <a:off x="9105265" y="3771265"/>
            <a:ext cx="2920365" cy="3254375"/>
          </a:xfrm>
          <a:prstGeom prst="rtTriangle">
            <a:avLst/>
          </a:prstGeom>
          <a:solidFill>
            <a:srgbClr val="50B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10044430" y="4723130"/>
            <a:ext cx="2147570" cy="2134870"/>
          </a:xfrm>
          <a:prstGeom prst="rect">
            <a:avLst/>
          </a:prstGeom>
          <a:ln>
            <a:noFill/>
          </a:ln>
        </p:spPr>
      </p:pic>
      <p:pic>
        <p:nvPicPr>
          <p:cNvPr id="10" name="图片 9" descr="vispark"/>
          <p:cNvPicPr>
            <a:picLocks noChangeAspect="1"/>
          </p:cNvPicPr>
          <p:nvPr userDrawn="1"/>
        </p:nvPicPr>
        <p:blipFill>
          <a:blip r:embed="rId5"/>
          <a:stretch>
            <a:fillRect/>
          </a:stretch>
        </p:blipFill>
        <p:spPr>
          <a:xfrm>
            <a:off x="10287635" y="149225"/>
            <a:ext cx="1664335" cy="389255"/>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8" name="直角三角形 7"/>
          <p:cNvSpPr/>
          <p:nvPr userDrawn="1"/>
        </p:nvSpPr>
        <p:spPr>
          <a:xfrm rot="16200000">
            <a:off x="9105265" y="3771265"/>
            <a:ext cx="2920365" cy="3254375"/>
          </a:xfrm>
          <a:prstGeom prst="rtTriangle">
            <a:avLst/>
          </a:prstGeom>
          <a:solidFill>
            <a:srgbClr val="EA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67455" y="40120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7194" y="1137375"/>
            <a:ext cx="1489294" cy="1489294"/>
          </a:xfrm>
          <a:prstGeom prst="rect">
            <a:avLst/>
          </a:prstGeom>
        </p:spPr>
      </p:pic>
      <p:sp>
        <p:nvSpPr>
          <p:cNvPr id="36" name="圆角矩形 35"/>
          <p:cNvSpPr/>
          <p:nvPr userDrawn="1"/>
        </p:nvSpPr>
        <p:spPr>
          <a:xfrm>
            <a:off x="5075506" y="2172511"/>
            <a:ext cx="1918607" cy="1237925"/>
          </a:xfrm>
          <a:prstGeom prst="roundRect">
            <a:avLst/>
          </a:prstGeom>
          <a:solidFill>
            <a:srgbClr val="50B4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sp>
        <p:nvSpPr>
          <p:cNvPr id="16" name="矩形 15"/>
          <p:cNvSpPr/>
          <p:nvPr userDrawn="1"/>
        </p:nvSpPr>
        <p:spPr>
          <a:xfrm>
            <a:off x="0" y="361950"/>
            <a:ext cx="438150" cy="647700"/>
          </a:xfrm>
          <a:prstGeom prst="rect">
            <a:avLst/>
          </a:prstGeom>
          <a:solidFill>
            <a:srgbClr val="EFB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userDrawn="1"/>
        </p:nvSpPr>
        <p:spPr>
          <a:xfrm>
            <a:off x="554990" y="361950"/>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userDrawn="1"/>
        </p:nvSpPr>
        <p:spPr>
          <a:xfrm>
            <a:off x="472440" y="365125"/>
            <a:ext cx="48260" cy="647700"/>
          </a:xfrm>
          <a:prstGeom prst="rect">
            <a:avLst/>
          </a:prstGeom>
          <a:solidFill>
            <a:srgbClr val="F3C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descr="vispark"/>
          <p:cNvPicPr>
            <a:picLocks noChangeAspect="1"/>
          </p:cNvPicPr>
          <p:nvPr userDrawn="1"/>
        </p:nvPicPr>
        <p:blipFill>
          <a:blip r:embed="rId3"/>
          <a:stretch>
            <a:fillRect/>
          </a:stretch>
        </p:blipFill>
        <p:spPr>
          <a:xfrm>
            <a:off x="10287635" y="149225"/>
            <a:ext cx="1664335" cy="389255"/>
          </a:xfrm>
          <a:prstGeom prst="rect">
            <a:avLst/>
          </a:prstGeom>
        </p:spPr>
      </p:pic>
      <p:sp>
        <p:nvSpPr>
          <p:cNvPr id="6" name="圆角矩形 5"/>
          <p:cNvSpPr/>
          <p:nvPr userDrawn="1"/>
        </p:nvSpPr>
        <p:spPr>
          <a:xfrm>
            <a:off x="5075506" y="2172511"/>
            <a:ext cx="1918607" cy="1237925"/>
          </a:xfrm>
          <a:prstGeom prst="roundRect">
            <a:avLst/>
          </a:prstGeom>
          <a:solidFill>
            <a:srgbClr val="EA9E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pic>
        <p:nvPicPr>
          <p:cNvPr id="9" name="Picture 20" descr="Icon&#10;&#10;Description automatically generated"/>
          <p:cNvPicPr>
            <a:picLocks noChangeAspect="1"/>
          </p:cNvPicPr>
          <p:nvPr userDrawn="1">
            <p:custDataLst>
              <p:tags r:id="rId4"/>
            </p:custDataLst>
          </p:nvPr>
        </p:nvPicPr>
        <p:blipFill>
          <a:blip r:embed="rId5">
            <a:alphaModFix amt="53000"/>
            <a:extLst>
              <a:ext uri="{28A0092B-C50C-407E-A947-70E740481C1C}">
                <a14:useLocalDpi xmlns:a14="http://schemas.microsoft.com/office/drawing/2010/main" val="0"/>
              </a:ext>
            </a:extLst>
          </a:blip>
          <a:stretch>
            <a:fillRect/>
          </a:stretch>
        </p:blipFill>
        <p:spPr>
          <a:xfrm>
            <a:off x="10044430" y="4723130"/>
            <a:ext cx="2147570" cy="2134870"/>
          </a:xfrm>
          <a:prstGeom prst="rect">
            <a:avLst/>
          </a:prstGeom>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å¼å¿"/>
          <p:cNvPicPr>
            <a:picLocks noChangeAspect="1"/>
          </p:cNvPicPr>
          <p:nvPr userDrawn="1"/>
        </p:nvPicPr>
        <p:blipFill>
          <a:blip r:embed="rId2"/>
          <a:stretch>
            <a:fillRect/>
          </a:stretch>
        </p:blipFill>
        <p:spPr>
          <a:xfrm>
            <a:off x="5342255" y="1012825"/>
            <a:ext cx="1508125" cy="1508125"/>
          </a:xfrm>
          <a:prstGeom prst="rect">
            <a:avLst/>
          </a:prstGeom>
        </p:spPr>
      </p:pic>
      <p:sp>
        <p:nvSpPr>
          <p:cNvPr id="2" name="标题 1"/>
          <p:cNvSpPr>
            <a:spLocks noGrp="1"/>
          </p:cNvSpPr>
          <p:nvPr>
            <p:ph type="title"/>
          </p:nvPr>
        </p:nvSpPr>
        <p:spPr>
          <a:xfrm>
            <a:off x="667455" y="40120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36" name="圆角矩形 35"/>
          <p:cNvSpPr/>
          <p:nvPr userDrawn="1"/>
        </p:nvSpPr>
        <p:spPr>
          <a:xfrm>
            <a:off x="5075506" y="2172511"/>
            <a:ext cx="1918607" cy="1237925"/>
          </a:xfrm>
          <a:prstGeom prst="roundRect">
            <a:avLst/>
          </a:prstGeom>
          <a:solidFill>
            <a:srgbClr val="50B4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sp>
        <p:nvSpPr>
          <p:cNvPr id="16" name="矩形 15"/>
          <p:cNvSpPr/>
          <p:nvPr userDrawn="1"/>
        </p:nvSpPr>
        <p:spPr>
          <a:xfrm>
            <a:off x="0" y="361950"/>
            <a:ext cx="43815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userDrawn="1"/>
        </p:nvSpPr>
        <p:spPr>
          <a:xfrm>
            <a:off x="554990" y="361950"/>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userDrawn="1"/>
        </p:nvSpPr>
        <p:spPr>
          <a:xfrm>
            <a:off x="472440" y="365125"/>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直角三角形 33"/>
          <p:cNvSpPr/>
          <p:nvPr userDrawn="1"/>
        </p:nvSpPr>
        <p:spPr>
          <a:xfrm rot="16200000">
            <a:off x="9105265" y="3771265"/>
            <a:ext cx="2920365" cy="3254375"/>
          </a:xfrm>
          <a:prstGeom prst="rtTriangl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10044430" y="4723130"/>
            <a:ext cx="2147570" cy="2134870"/>
          </a:xfrm>
          <a:prstGeom prst="rect">
            <a:avLst/>
          </a:prstGeom>
          <a:ln>
            <a:noFill/>
          </a:ln>
        </p:spPr>
      </p:pic>
      <p:pic>
        <p:nvPicPr>
          <p:cNvPr id="10" name="图片 9" descr="vispark"/>
          <p:cNvPicPr>
            <a:picLocks noChangeAspect="1"/>
          </p:cNvPicPr>
          <p:nvPr userDrawn="1"/>
        </p:nvPicPr>
        <p:blipFill>
          <a:blip r:embed="rId5"/>
          <a:stretch>
            <a:fillRect/>
          </a:stretch>
        </p:blipFill>
        <p:spPr>
          <a:xfrm>
            <a:off x="10287635" y="149225"/>
            <a:ext cx="1664335" cy="3892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Freeform: Shape 5"/>
          <p:cNvSpPr/>
          <p:nvPr userDrawn="1"/>
        </p:nvSpPr>
        <p:spPr>
          <a:xfrm>
            <a:off x="381963" y="0"/>
            <a:ext cx="3611302" cy="1805651"/>
          </a:xfrm>
          <a:custGeom>
            <a:avLst/>
            <a:gdLst>
              <a:gd name="connsiteX0" fmla="*/ 0 w 3611302"/>
              <a:gd name="connsiteY0" fmla="*/ 0 h 1805651"/>
              <a:gd name="connsiteX1" fmla="*/ 3611302 w 3611302"/>
              <a:gd name="connsiteY1" fmla="*/ 0 h 1805651"/>
              <a:gd name="connsiteX2" fmla="*/ 1805651 w 3611302"/>
              <a:gd name="connsiteY2" fmla="*/ 1805651 h 1805651"/>
              <a:gd name="connsiteX3" fmla="*/ 0 w 3611302"/>
              <a:gd name="connsiteY3" fmla="*/ 0 h 1805651"/>
            </a:gdLst>
            <a:ahLst/>
            <a:cxnLst>
              <a:cxn ang="0">
                <a:pos x="connsiteX0" y="connsiteY0"/>
              </a:cxn>
              <a:cxn ang="0">
                <a:pos x="connsiteX1" y="connsiteY1"/>
              </a:cxn>
              <a:cxn ang="0">
                <a:pos x="connsiteX2" y="connsiteY2"/>
              </a:cxn>
              <a:cxn ang="0">
                <a:pos x="connsiteX3" y="connsiteY3"/>
              </a:cxn>
            </a:cxnLst>
            <a:rect l="l" t="t" r="r" b="b"/>
            <a:pathLst>
              <a:path w="3611302" h="1805651">
                <a:moveTo>
                  <a:pt x="0" y="0"/>
                </a:moveTo>
                <a:lnTo>
                  <a:pt x="3611302" y="0"/>
                </a:lnTo>
                <a:cubicBezTo>
                  <a:pt x="3611302" y="997234"/>
                  <a:pt x="2802885" y="1805651"/>
                  <a:pt x="1805651" y="1805651"/>
                </a:cubicBezTo>
                <a:cubicBezTo>
                  <a:pt x="808417" y="1805651"/>
                  <a:pt x="0" y="997234"/>
                  <a:pt x="0" y="0"/>
                </a:cubicBezTo>
                <a:close/>
              </a:path>
            </a:pathLst>
          </a:custGeom>
          <a:solidFill>
            <a:srgbClr val="50B4C8"/>
          </a:solidFill>
          <a:ln w="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p:cNvSpPr txBox="1"/>
          <p:nvPr userDrawn="1"/>
        </p:nvSpPr>
        <p:spPr>
          <a:xfrm>
            <a:off x="3807460" y="441960"/>
            <a:ext cx="4577080" cy="922020"/>
          </a:xfrm>
          <a:prstGeom prst="rect">
            <a:avLst/>
          </a:prstGeom>
          <a:noFill/>
        </p:spPr>
        <p:txBody>
          <a:bodyPr wrap="square">
            <a:spAutoFit/>
          </a:bodyPr>
          <a:lstStyle/>
          <a:p>
            <a:pPr algn="ctr"/>
            <a:r>
              <a:rPr lang="en-SG" sz="5400" b="1" dirty="0">
                <a:solidFill>
                  <a:schemeClr val="tx1">
                    <a:lumMod val="75000"/>
                    <a:lumOff val="25000"/>
                  </a:schemeClr>
                </a:solidFill>
                <a:effectLst>
                  <a:outerShdw blurRad="38100" dist="38100" dir="2700000" algn="tl">
                    <a:srgbClr val="000000">
                      <a:alpha val="43137"/>
                    </a:srgbClr>
                  </a:outerShdw>
                </a:effectLst>
                <a:latin typeface="Bauhaus Pro Medium" panose="04020605020B02020C02" charset="0"/>
                <a:sym typeface="+mn-ea"/>
              </a:rPr>
              <a:t>CONTENTS</a:t>
            </a:r>
            <a:endParaRPr lang="en-SG" sz="5400" b="1" dirty="0">
              <a:solidFill>
                <a:schemeClr val="tx1">
                  <a:lumMod val="75000"/>
                  <a:lumOff val="25000"/>
                </a:schemeClr>
              </a:solidFill>
              <a:effectLst>
                <a:outerShdw blurRad="38100" dist="38100" dir="2700000" algn="tl">
                  <a:srgbClr val="000000">
                    <a:alpha val="43137"/>
                  </a:srgbClr>
                </a:outerShdw>
              </a:effectLst>
              <a:latin typeface="Bauhaus Pro Medium" panose="04020605020B02020C02" charset="0"/>
              <a:sym typeface="+mn-ea"/>
            </a:endParaRPr>
          </a:p>
        </p:txBody>
      </p:sp>
      <p:pic>
        <p:nvPicPr>
          <p:cNvPr id="5" name="图片 4" descr="vispark"/>
          <p:cNvPicPr>
            <a:picLocks noChangeAspect="1"/>
          </p:cNvPicPr>
          <p:nvPr userDrawn="1"/>
        </p:nvPicPr>
        <p:blipFill>
          <a:blip r:embed="rId2"/>
          <a:stretch>
            <a:fillRect/>
          </a:stretch>
        </p:blipFill>
        <p:spPr>
          <a:xfrm>
            <a:off x="10277475" y="441960"/>
            <a:ext cx="1664335" cy="389255"/>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5"/>
          <p:cNvSpPr/>
          <p:nvPr userDrawn="1"/>
        </p:nvSpPr>
        <p:spPr>
          <a:xfrm>
            <a:off x="3175" y="1500505"/>
            <a:ext cx="12203430" cy="5357495"/>
          </a:xfrm>
          <a:prstGeom prst="rect">
            <a:avLst/>
          </a:prstGeom>
          <a:solidFill>
            <a:srgbClr val="50B4C8">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vispark"/>
          <p:cNvPicPr>
            <a:picLocks noChangeAspect="1"/>
          </p:cNvPicPr>
          <p:nvPr userDrawn="1"/>
        </p:nvPicPr>
        <p:blipFill>
          <a:blip r:embed="rId2"/>
          <a:stretch>
            <a:fillRect/>
          </a:stretch>
        </p:blipFill>
        <p:spPr>
          <a:xfrm>
            <a:off x="10286365" y="134620"/>
            <a:ext cx="1664335" cy="389255"/>
          </a:xfrm>
          <a:prstGeom prst="rect">
            <a:avLst/>
          </a:prstGeom>
        </p:spPr>
      </p:pic>
      <p:pic>
        <p:nvPicPr>
          <p:cNvPr id="9"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0" y="4565015"/>
            <a:ext cx="2306955" cy="2292985"/>
          </a:xfrm>
          <a:prstGeom prst="rect">
            <a:avLst/>
          </a:prstGeom>
          <a:ln>
            <a:noFill/>
          </a:ln>
        </p:spPr>
      </p:pic>
      <p:pic>
        <p:nvPicPr>
          <p:cNvPr id="7" name="Picture 20" descr="Icon&#10;&#10;Description automatically generated"/>
          <p:cNvPicPr>
            <a:picLocks noChangeAspect="1"/>
          </p:cNvPicPr>
          <p:nvPr userDrawn="1">
            <p:custDataLst>
              <p:tags r:id="rId5"/>
            </p:custDataLst>
          </p:nvPr>
        </p:nvPicPr>
        <p:blipFill>
          <a:blip r:embed="rId4">
            <a:alphaModFix amt="53000"/>
            <a:extLst>
              <a:ext uri="{28A0092B-C50C-407E-A947-70E740481C1C}">
                <a14:useLocalDpi xmlns:a14="http://schemas.microsoft.com/office/drawing/2010/main" val="0"/>
              </a:ext>
            </a:extLst>
          </a:blip>
          <a:stretch>
            <a:fillRect/>
          </a:stretch>
        </p:blipFill>
        <p:spPr>
          <a:xfrm>
            <a:off x="166370" y="3747770"/>
            <a:ext cx="671195" cy="666750"/>
          </a:xfrm>
          <a:prstGeom prst="rect">
            <a:avLst/>
          </a:prstGeom>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矩形 5"/>
          <p:cNvSpPr/>
          <p:nvPr userDrawn="1"/>
        </p:nvSpPr>
        <p:spPr>
          <a:xfrm>
            <a:off x="3175" y="1500505"/>
            <a:ext cx="12203430" cy="5357495"/>
          </a:xfrm>
          <a:prstGeom prst="rect">
            <a:avLst/>
          </a:prstGeom>
          <a:solidFill>
            <a:srgbClr val="F3CFB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vispark"/>
          <p:cNvPicPr>
            <a:picLocks noChangeAspect="1"/>
          </p:cNvPicPr>
          <p:nvPr userDrawn="1"/>
        </p:nvPicPr>
        <p:blipFill>
          <a:blip r:embed="rId2"/>
          <a:stretch>
            <a:fillRect/>
          </a:stretch>
        </p:blipFill>
        <p:spPr>
          <a:xfrm>
            <a:off x="10286365" y="134620"/>
            <a:ext cx="1664335" cy="389255"/>
          </a:xfrm>
          <a:prstGeom prst="rect">
            <a:avLst/>
          </a:prstGeom>
        </p:spPr>
      </p:pic>
      <p:pic>
        <p:nvPicPr>
          <p:cNvPr id="9" name="Picture 20" descr="Icon&#10;&#10;Description automatically generated"/>
          <p:cNvPicPr>
            <a:picLocks noChangeAspect="1"/>
          </p:cNvPicPr>
          <p:nvPr userDrawn="1">
            <p:custDataLst>
              <p:tags r:id="rId3"/>
            </p:custDataLst>
          </p:nvPr>
        </p:nvPicPr>
        <p:blipFill>
          <a:blip r:embed="rId4">
            <a:alphaModFix amt="53000"/>
            <a:extLst>
              <a:ext uri="{28A0092B-C50C-407E-A947-70E740481C1C}">
                <a14:useLocalDpi xmlns:a14="http://schemas.microsoft.com/office/drawing/2010/main" val="0"/>
              </a:ext>
            </a:extLst>
          </a:blip>
          <a:stretch>
            <a:fillRect/>
          </a:stretch>
        </p:blipFill>
        <p:spPr>
          <a:xfrm>
            <a:off x="0" y="4565015"/>
            <a:ext cx="2306955" cy="2292985"/>
          </a:xfrm>
          <a:prstGeom prst="rect">
            <a:avLst/>
          </a:prstGeom>
          <a:ln>
            <a:noFill/>
          </a:ln>
        </p:spPr>
      </p:pic>
      <p:pic>
        <p:nvPicPr>
          <p:cNvPr id="7" name="Picture 20" descr="Icon&#10;&#10;Description automatically generated"/>
          <p:cNvPicPr>
            <a:picLocks noChangeAspect="1"/>
          </p:cNvPicPr>
          <p:nvPr userDrawn="1">
            <p:custDataLst>
              <p:tags r:id="rId5"/>
            </p:custDataLst>
          </p:nvPr>
        </p:nvPicPr>
        <p:blipFill>
          <a:blip r:embed="rId4">
            <a:alphaModFix amt="53000"/>
            <a:extLst>
              <a:ext uri="{28A0092B-C50C-407E-A947-70E740481C1C}">
                <a14:useLocalDpi xmlns:a14="http://schemas.microsoft.com/office/drawing/2010/main" val="0"/>
              </a:ext>
            </a:extLst>
          </a:blip>
          <a:stretch>
            <a:fillRect/>
          </a:stretch>
        </p:blipFill>
        <p:spPr>
          <a:xfrm>
            <a:off x="166370" y="3747770"/>
            <a:ext cx="671195" cy="666750"/>
          </a:xfrm>
          <a:prstGeom prst="rect">
            <a:avLst/>
          </a:prstGeom>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67455" y="40120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6" name="矩形 15"/>
          <p:cNvSpPr/>
          <p:nvPr userDrawn="1"/>
        </p:nvSpPr>
        <p:spPr>
          <a:xfrm>
            <a:off x="0" y="361950"/>
            <a:ext cx="43815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userDrawn="1"/>
        </p:nvSpPr>
        <p:spPr>
          <a:xfrm>
            <a:off x="554990" y="361950"/>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userDrawn="1"/>
        </p:nvSpPr>
        <p:spPr>
          <a:xfrm>
            <a:off x="472440" y="365125"/>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直角三角形 33"/>
          <p:cNvSpPr/>
          <p:nvPr userDrawn="1"/>
        </p:nvSpPr>
        <p:spPr>
          <a:xfrm rot="16200000">
            <a:off x="9105265" y="3771265"/>
            <a:ext cx="2920365" cy="3254375"/>
          </a:xfrm>
          <a:prstGeom prst="rtTriangl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0" descr="Icon&#10;&#10;Description automatically generated"/>
          <p:cNvPicPr>
            <a:picLocks noChangeAspect="1"/>
          </p:cNvPicPr>
          <p:nvPr userDrawn="1">
            <p:custDataLst>
              <p:tags r:id="rId2"/>
            </p:custDataLst>
          </p:nvPr>
        </p:nvPicPr>
        <p:blipFill>
          <a:blip r:embed="rId3">
            <a:alphaModFix amt="53000"/>
            <a:extLst>
              <a:ext uri="{28A0092B-C50C-407E-A947-70E740481C1C}">
                <a14:useLocalDpi xmlns:a14="http://schemas.microsoft.com/office/drawing/2010/main" val="0"/>
              </a:ext>
            </a:extLst>
          </a:blip>
          <a:stretch>
            <a:fillRect/>
          </a:stretch>
        </p:blipFill>
        <p:spPr>
          <a:xfrm>
            <a:off x="10044430" y="4717415"/>
            <a:ext cx="2147570" cy="2134870"/>
          </a:xfrm>
          <a:prstGeom prst="rect">
            <a:avLst/>
          </a:prstGeom>
          <a:ln>
            <a:noFill/>
          </a:ln>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80080" y="1174167"/>
            <a:ext cx="1570244" cy="1281463"/>
          </a:xfrm>
          <a:prstGeom prst="rect">
            <a:avLst/>
          </a:prstGeom>
        </p:spPr>
      </p:pic>
      <p:sp>
        <p:nvSpPr>
          <p:cNvPr id="36" name="圆角矩形 35"/>
          <p:cNvSpPr/>
          <p:nvPr userDrawn="1"/>
        </p:nvSpPr>
        <p:spPr>
          <a:xfrm>
            <a:off x="5075506" y="2172511"/>
            <a:ext cx="1918607" cy="1237925"/>
          </a:xfrm>
          <a:prstGeom prst="roundRect">
            <a:avLst/>
          </a:prstGeom>
          <a:solidFill>
            <a:srgbClr val="50B4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pic>
        <p:nvPicPr>
          <p:cNvPr id="10" name="图片 9" descr="vispark"/>
          <p:cNvPicPr>
            <a:picLocks noChangeAspect="1"/>
          </p:cNvPicPr>
          <p:nvPr userDrawn="1"/>
        </p:nvPicPr>
        <p:blipFill>
          <a:blip r:embed="rId5"/>
          <a:stretch>
            <a:fillRect/>
          </a:stretch>
        </p:blipFill>
        <p:spPr>
          <a:xfrm>
            <a:off x="10287635" y="149225"/>
            <a:ext cx="1664335" cy="389255"/>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67455" y="40120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36" name="圆角矩形 35"/>
          <p:cNvSpPr/>
          <p:nvPr userDrawn="1"/>
        </p:nvSpPr>
        <p:spPr>
          <a:xfrm>
            <a:off x="5075506" y="2172511"/>
            <a:ext cx="1918607" cy="1237925"/>
          </a:xfrm>
          <a:prstGeom prst="roundRect">
            <a:avLst/>
          </a:prstGeom>
          <a:solidFill>
            <a:srgbClr val="50B4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Impact" panose="020B0806030902050204" pitchFamily="34" charset="0"/>
            </a:endParaRPr>
          </a:p>
        </p:txBody>
      </p:sp>
      <p:sp>
        <p:nvSpPr>
          <p:cNvPr id="16" name="矩形 15"/>
          <p:cNvSpPr/>
          <p:nvPr userDrawn="1"/>
        </p:nvSpPr>
        <p:spPr>
          <a:xfrm>
            <a:off x="0" y="361950"/>
            <a:ext cx="43815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userDrawn="1"/>
        </p:nvSpPr>
        <p:spPr>
          <a:xfrm>
            <a:off x="554990" y="361950"/>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userDrawn="1"/>
        </p:nvSpPr>
        <p:spPr>
          <a:xfrm>
            <a:off x="472440" y="365125"/>
            <a:ext cx="48260" cy="647700"/>
          </a:xfrm>
          <a:prstGeom prst="rect">
            <a:avLst/>
          </a:prstGeom>
          <a:solidFill>
            <a:srgbClr val="FA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直角三角形 33"/>
          <p:cNvSpPr/>
          <p:nvPr userDrawn="1"/>
        </p:nvSpPr>
        <p:spPr>
          <a:xfrm rot="16200000">
            <a:off x="9105265" y="3771265"/>
            <a:ext cx="2920365" cy="3254375"/>
          </a:xfrm>
          <a:prstGeom prst="rtTriangle">
            <a:avLst/>
          </a:prstGeom>
          <a:solidFill>
            <a:srgbClr val="50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0" descr="Icon&#10;&#10;Description automatically generated"/>
          <p:cNvPicPr>
            <a:picLocks noChangeAspect="1"/>
          </p:cNvPicPr>
          <p:nvPr userDrawn="1">
            <p:custDataLst>
              <p:tags r:id="rId2"/>
            </p:custDataLst>
          </p:nvPr>
        </p:nvPicPr>
        <p:blipFill>
          <a:blip r:embed="rId3">
            <a:alphaModFix amt="53000"/>
            <a:extLst>
              <a:ext uri="{28A0092B-C50C-407E-A947-70E740481C1C}">
                <a14:useLocalDpi xmlns:a14="http://schemas.microsoft.com/office/drawing/2010/main" val="0"/>
              </a:ext>
            </a:extLst>
          </a:blip>
          <a:stretch>
            <a:fillRect/>
          </a:stretch>
        </p:blipFill>
        <p:spPr>
          <a:xfrm>
            <a:off x="10044430" y="4723130"/>
            <a:ext cx="2147570" cy="2134870"/>
          </a:xfrm>
          <a:prstGeom prst="rect">
            <a:avLst/>
          </a:prstGeom>
          <a:ln>
            <a:noFill/>
          </a:ln>
        </p:spPr>
      </p:pic>
      <p:pic>
        <p:nvPicPr>
          <p:cNvPr id="7" name="图片 6" descr="无标题-1"/>
          <p:cNvPicPr>
            <a:picLocks noChangeAspect="1"/>
          </p:cNvPicPr>
          <p:nvPr userDrawn="1"/>
        </p:nvPicPr>
        <p:blipFill>
          <a:blip r:embed="rId4"/>
          <a:stretch>
            <a:fillRect/>
          </a:stretch>
        </p:blipFill>
        <p:spPr>
          <a:xfrm>
            <a:off x="5075555" y="1009650"/>
            <a:ext cx="1871345" cy="1871345"/>
          </a:xfrm>
          <a:prstGeom prst="rect">
            <a:avLst/>
          </a:prstGeom>
        </p:spPr>
      </p:pic>
      <p:pic>
        <p:nvPicPr>
          <p:cNvPr id="10" name="图片 9" descr="vispark"/>
          <p:cNvPicPr>
            <a:picLocks noChangeAspect="1"/>
          </p:cNvPicPr>
          <p:nvPr userDrawn="1"/>
        </p:nvPicPr>
        <p:blipFill>
          <a:blip r:embed="rId5"/>
          <a:stretch>
            <a:fillRect/>
          </a:stretch>
        </p:blipFill>
        <p:spPr>
          <a:xfrm>
            <a:off x="10286365" y="134620"/>
            <a:ext cx="1664335" cy="389255"/>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0" name="文本框 9"/>
          <p:cNvSpPr txBox="1"/>
          <p:nvPr userDrawn="1"/>
        </p:nvSpPr>
        <p:spPr>
          <a:xfrm>
            <a:off x="2379785" y="2000596"/>
            <a:ext cx="9117703" cy="1015663"/>
          </a:xfrm>
          <a:prstGeom prst="rect">
            <a:avLst/>
          </a:prstGeom>
          <a:noFill/>
        </p:spPr>
        <p:txBody>
          <a:bodyPr wrap="square" rtlCol="0">
            <a:spAutoFit/>
          </a:bodyPr>
          <a:lstStyle/>
          <a:p>
            <a:r>
              <a:rPr lang="zh-CN" altLang="en-US" sz="6000" b="1" dirty="0">
                <a:solidFill>
                  <a:srgbClr val="EC3649"/>
                </a:solidFill>
              </a:rPr>
              <a:t>在火花遇见未知的自己</a:t>
            </a:r>
            <a:endParaRPr lang="zh-CN" altLang="en-US" sz="6000" b="1" dirty="0">
              <a:solidFill>
                <a:srgbClr val="EC3649"/>
              </a:solidFill>
            </a:endParaRPr>
          </a:p>
        </p:txBody>
      </p:sp>
      <p:sp>
        <p:nvSpPr>
          <p:cNvPr id="6" name="矩形 5"/>
          <p:cNvSpPr/>
          <p:nvPr userDrawn="1"/>
        </p:nvSpPr>
        <p:spPr>
          <a:xfrm>
            <a:off x="0" y="-852170"/>
            <a:ext cx="12192000" cy="5552440"/>
          </a:xfrm>
          <a:prstGeom prst="rect">
            <a:avLst/>
          </a:prstGeom>
          <a:solidFill>
            <a:srgbClr val="50B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p:cNvPicPr>
            <a:picLocks noChangeAspect="1"/>
          </p:cNvPicPr>
          <p:nvPr userDrawn="1"/>
        </p:nvPicPr>
        <p:blipFill>
          <a:blip r:embed="rId2"/>
          <a:stretch>
            <a:fillRect/>
          </a:stretch>
        </p:blipFill>
        <p:spPr>
          <a:xfrm>
            <a:off x="7117080" y="3177540"/>
            <a:ext cx="3599815" cy="1734820"/>
          </a:xfrm>
          <a:prstGeom prst="rect">
            <a:avLst/>
          </a:prstGeom>
        </p:spPr>
      </p:pic>
      <p:pic>
        <p:nvPicPr>
          <p:cNvPr id="9" name="图片 8" descr="vispark"/>
          <p:cNvPicPr>
            <a:picLocks noChangeAspect="1"/>
          </p:cNvPicPr>
          <p:nvPr userDrawn="1"/>
        </p:nvPicPr>
        <p:blipFill>
          <a:blip r:embed="rId3"/>
          <a:stretch>
            <a:fillRect/>
          </a:stretch>
        </p:blipFill>
        <p:spPr>
          <a:xfrm>
            <a:off x="8877300" y="-438150"/>
            <a:ext cx="3114040" cy="728345"/>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10" name="文本框 9"/>
          <p:cNvSpPr txBox="1"/>
          <p:nvPr userDrawn="1"/>
        </p:nvSpPr>
        <p:spPr>
          <a:xfrm>
            <a:off x="2379785" y="2000596"/>
            <a:ext cx="9117703" cy="1015663"/>
          </a:xfrm>
          <a:prstGeom prst="rect">
            <a:avLst/>
          </a:prstGeom>
          <a:noFill/>
        </p:spPr>
        <p:txBody>
          <a:bodyPr wrap="square" rtlCol="0">
            <a:spAutoFit/>
          </a:bodyPr>
          <a:lstStyle/>
          <a:p>
            <a:r>
              <a:rPr lang="zh-CN" altLang="en-US" sz="6000" b="1" dirty="0">
                <a:solidFill>
                  <a:srgbClr val="EC3649"/>
                </a:solidFill>
              </a:rPr>
              <a:t>在火花遇见未知的自己</a:t>
            </a:r>
            <a:endParaRPr lang="zh-CN" altLang="en-US" sz="6000" b="1" dirty="0">
              <a:solidFill>
                <a:srgbClr val="EC3649"/>
              </a:solidFill>
            </a:endParaRPr>
          </a:p>
        </p:txBody>
      </p:sp>
      <p:sp>
        <p:nvSpPr>
          <p:cNvPr id="6" name="矩形 5"/>
          <p:cNvSpPr/>
          <p:nvPr userDrawn="1"/>
        </p:nvSpPr>
        <p:spPr>
          <a:xfrm>
            <a:off x="0" y="-862330"/>
            <a:ext cx="12192000" cy="5552440"/>
          </a:xfrm>
          <a:prstGeom prst="rect">
            <a:avLst/>
          </a:prstGeom>
          <a:solidFill>
            <a:srgbClr val="F1C3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p:cNvPicPr>
            <a:picLocks noChangeAspect="1"/>
          </p:cNvPicPr>
          <p:nvPr userDrawn="1"/>
        </p:nvPicPr>
        <p:blipFill>
          <a:blip r:embed="rId2"/>
          <a:stretch>
            <a:fillRect/>
          </a:stretch>
        </p:blipFill>
        <p:spPr>
          <a:xfrm>
            <a:off x="7117080" y="3177540"/>
            <a:ext cx="3599815" cy="1734820"/>
          </a:xfrm>
          <a:prstGeom prst="rect">
            <a:avLst/>
          </a:prstGeom>
        </p:spPr>
      </p:pic>
      <p:pic>
        <p:nvPicPr>
          <p:cNvPr id="9" name="图片 8" descr="vispark"/>
          <p:cNvPicPr>
            <a:picLocks noChangeAspect="1"/>
          </p:cNvPicPr>
          <p:nvPr userDrawn="1"/>
        </p:nvPicPr>
        <p:blipFill>
          <a:blip r:embed="rId3"/>
          <a:stretch>
            <a:fillRect/>
          </a:stretch>
        </p:blipFill>
        <p:spPr>
          <a:xfrm>
            <a:off x="8877300" y="-438150"/>
            <a:ext cx="3114040" cy="728345"/>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7" name="矩形 6"/>
          <p:cNvSpPr/>
          <p:nvPr userDrawn="1"/>
        </p:nvSpPr>
        <p:spPr>
          <a:xfrm>
            <a:off x="0" y="-852170"/>
            <a:ext cx="12192000" cy="5552440"/>
          </a:xfrm>
          <a:prstGeom prst="rect">
            <a:avLst/>
          </a:prstGeom>
          <a:solidFill>
            <a:srgbClr val="50B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 name="图片 8" descr="无标题-1"/>
          <p:cNvPicPr>
            <a:picLocks noChangeAspect="1"/>
          </p:cNvPicPr>
          <p:nvPr userDrawn="1"/>
        </p:nvPicPr>
        <p:blipFill>
          <a:blip r:embed="rId2"/>
          <a:stretch>
            <a:fillRect/>
          </a:stretch>
        </p:blipFill>
        <p:spPr>
          <a:xfrm>
            <a:off x="8658787" y="4502534"/>
            <a:ext cx="3332226" cy="3332226"/>
          </a:xfrm>
          <a:prstGeom prst="rect">
            <a:avLst/>
          </a:prstGeom>
        </p:spPr>
      </p:pic>
      <p:pic>
        <p:nvPicPr>
          <p:cNvPr id="12" name="图片 11" descr="vispark"/>
          <p:cNvPicPr>
            <a:picLocks noChangeAspect="1"/>
          </p:cNvPicPr>
          <p:nvPr userDrawn="1"/>
        </p:nvPicPr>
        <p:blipFill>
          <a:blip r:embed="rId3"/>
          <a:stretch>
            <a:fillRect/>
          </a:stretch>
        </p:blipFill>
        <p:spPr>
          <a:xfrm>
            <a:off x="8877300" y="-438150"/>
            <a:ext cx="3114040" cy="728345"/>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rgbClr val="2C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userDrawn="1"/>
        </p:nvSpPr>
        <p:spPr>
          <a:xfrm>
            <a:off x="0" y="-121920"/>
            <a:ext cx="12192000" cy="6599198"/>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userDrawn="1"/>
        </p:nvSpPr>
        <p:spPr>
          <a:xfrm>
            <a:off x="0" y="-121921"/>
            <a:ext cx="12192000" cy="6499571"/>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rgbClr val="50B4C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 tableware, dishwar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975" y="380722"/>
            <a:ext cx="1907443" cy="657503"/>
          </a:xfrm>
          <a:prstGeom prst="rect">
            <a:avLst/>
          </a:prstGeom>
        </p:spPr>
      </p:pic>
      <p:sp>
        <p:nvSpPr>
          <p:cNvPr id="12" name="TextBox 11"/>
          <p:cNvSpPr txBox="1"/>
          <p:nvPr userDrawn="1"/>
        </p:nvSpPr>
        <p:spPr>
          <a:xfrm>
            <a:off x="5638800" y="2752725"/>
            <a:ext cx="914400" cy="914400"/>
          </a:xfrm>
          <a:prstGeom prst="rect">
            <a:avLst/>
          </a:prstGeom>
          <a:noFill/>
        </p:spPr>
        <p:txBody>
          <a:bodyPr wrap="square" rtlCol="0">
            <a:spAutoFit/>
          </a:bodyPr>
          <a:lstStyle/>
          <a:p>
            <a:endParaRPr lang="en-US" dirty="0"/>
          </a:p>
        </p:txBody>
      </p:sp>
      <p:sp>
        <p:nvSpPr>
          <p:cNvPr id="13" name="TextBox 12"/>
          <p:cNvSpPr txBox="1"/>
          <p:nvPr userDrawn="1"/>
        </p:nvSpPr>
        <p:spPr>
          <a:xfrm>
            <a:off x="443694" y="1524000"/>
            <a:ext cx="9090831" cy="1322070"/>
          </a:xfrm>
          <a:prstGeom prst="rect">
            <a:avLst/>
          </a:prstGeom>
          <a:noFill/>
        </p:spPr>
        <p:txBody>
          <a:bodyPr wrap="square" rtlCol="0">
            <a:spAutoFit/>
          </a:bodyPr>
          <a:lstStyle/>
          <a:p>
            <a:r>
              <a:rPr lang="en-SG" sz="8000" spc="-300" dirty="0">
                <a:solidFill>
                  <a:schemeClr val="bg1"/>
                </a:solidFill>
                <a:latin typeface="Bauhaus Pro Medium" panose="04020605020B02020C02" charset="0"/>
              </a:rPr>
              <a:t>Thank you.</a:t>
            </a:r>
            <a:endParaRPr lang="en-US" sz="4200" spc="-300" dirty="0">
              <a:solidFill>
                <a:schemeClr val="bg1"/>
              </a:solidFill>
              <a:latin typeface="Bauhaus Pro Medium" panose="04020605020B02020C02" charset="0"/>
            </a:endParaRPr>
          </a:p>
        </p:txBody>
      </p:sp>
      <p:pic>
        <p:nvPicPr>
          <p:cNvPr id="21" name="Picture 20" descr="Icon&#10;&#10;Description automatically generated"/>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6557932" y="246160"/>
            <a:ext cx="5143442" cy="5110223"/>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userDrawn="1"/>
        </p:nvSpPr>
        <p:spPr>
          <a:xfrm>
            <a:off x="0" y="-121920"/>
            <a:ext cx="12192000" cy="6599198"/>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userDrawn="1"/>
        </p:nvSpPr>
        <p:spPr>
          <a:xfrm>
            <a:off x="0" y="-121921"/>
            <a:ext cx="12192000" cy="6499571"/>
          </a:xfrm>
          <a:custGeom>
            <a:avLst/>
            <a:gdLst>
              <a:gd name="connsiteX0" fmla="*/ 0 w 12192000"/>
              <a:gd name="connsiteY0" fmla="*/ 0 h 6599198"/>
              <a:gd name="connsiteX1" fmla="*/ 12192000 w 12192000"/>
              <a:gd name="connsiteY1" fmla="*/ 0 h 6599198"/>
              <a:gd name="connsiteX2" fmla="*/ 12192000 w 12192000"/>
              <a:gd name="connsiteY2" fmla="*/ 5383004 h 6599198"/>
              <a:gd name="connsiteX3" fmla="*/ 12077232 w 12192000"/>
              <a:gd name="connsiteY3" fmla="*/ 5436822 h 6599198"/>
              <a:gd name="connsiteX4" fmla="*/ 6096000 w 12192000"/>
              <a:gd name="connsiteY4" fmla="*/ 6599198 h 6599198"/>
              <a:gd name="connsiteX5" fmla="*/ 114768 w 12192000"/>
              <a:gd name="connsiteY5" fmla="*/ 5436822 h 6599198"/>
              <a:gd name="connsiteX6" fmla="*/ 0 w 12192000"/>
              <a:gd name="connsiteY6" fmla="*/ 5383004 h 65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99198">
                <a:moveTo>
                  <a:pt x="0" y="0"/>
                </a:moveTo>
                <a:lnTo>
                  <a:pt x="12192000" y="0"/>
                </a:lnTo>
                <a:lnTo>
                  <a:pt x="12192000" y="5383004"/>
                </a:lnTo>
                <a:lnTo>
                  <a:pt x="12077232" y="5436822"/>
                </a:lnTo>
                <a:cubicBezTo>
                  <a:pt x="10451826" y="6162983"/>
                  <a:pt x="8368016" y="6599198"/>
                  <a:pt x="6096000" y="6599198"/>
                </a:cubicBezTo>
                <a:cubicBezTo>
                  <a:pt x="3823985" y="6599198"/>
                  <a:pt x="1740175" y="6162983"/>
                  <a:pt x="114768" y="5436822"/>
                </a:cubicBezTo>
                <a:lnTo>
                  <a:pt x="0" y="5383004"/>
                </a:lnTo>
                <a:close/>
              </a:path>
            </a:pathLst>
          </a:custGeom>
          <a:solidFill>
            <a:srgbClr val="EFBA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 tableware, dishwar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975" y="380722"/>
            <a:ext cx="1907443" cy="657503"/>
          </a:xfrm>
          <a:prstGeom prst="rect">
            <a:avLst/>
          </a:prstGeom>
        </p:spPr>
      </p:pic>
      <p:sp>
        <p:nvSpPr>
          <p:cNvPr id="12" name="TextBox 11"/>
          <p:cNvSpPr txBox="1"/>
          <p:nvPr userDrawn="1"/>
        </p:nvSpPr>
        <p:spPr>
          <a:xfrm>
            <a:off x="5638800" y="2752725"/>
            <a:ext cx="914400" cy="914400"/>
          </a:xfrm>
          <a:prstGeom prst="rect">
            <a:avLst/>
          </a:prstGeom>
          <a:noFill/>
        </p:spPr>
        <p:txBody>
          <a:bodyPr wrap="square" rtlCol="0">
            <a:spAutoFit/>
          </a:bodyPr>
          <a:lstStyle/>
          <a:p>
            <a:endParaRPr lang="en-US" dirty="0"/>
          </a:p>
        </p:txBody>
      </p:sp>
      <p:sp>
        <p:nvSpPr>
          <p:cNvPr id="13" name="TextBox 12"/>
          <p:cNvSpPr txBox="1"/>
          <p:nvPr userDrawn="1"/>
        </p:nvSpPr>
        <p:spPr>
          <a:xfrm>
            <a:off x="443694" y="1524000"/>
            <a:ext cx="9090831" cy="1322070"/>
          </a:xfrm>
          <a:prstGeom prst="rect">
            <a:avLst/>
          </a:prstGeom>
          <a:noFill/>
        </p:spPr>
        <p:txBody>
          <a:bodyPr wrap="square" rtlCol="0">
            <a:spAutoFit/>
          </a:bodyPr>
          <a:lstStyle/>
          <a:p>
            <a:r>
              <a:rPr lang="en-SG" sz="8000" spc="-300" dirty="0">
                <a:solidFill>
                  <a:schemeClr val="bg1"/>
                </a:solidFill>
                <a:latin typeface="Bauhaus Pro Medium" panose="04020605020B02020C02" charset="0"/>
              </a:rPr>
              <a:t>Thank you.</a:t>
            </a:r>
            <a:endParaRPr lang="en-US" sz="4200" spc="-300" dirty="0">
              <a:solidFill>
                <a:schemeClr val="bg1"/>
              </a:solidFill>
              <a:latin typeface="Bauhaus Pro Medium" panose="04020605020B02020C02" charset="0"/>
            </a:endParaRPr>
          </a:p>
        </p:txBody>
      </p:sp>
      <p:pic>
        <p:nvPicPr>
          <p:cNvPr id="21" name="Picture 20" descr="Icon&#10;&#10;Description automatically generated"/>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6557932" y="246160"/>
            <a:ext cx="5143442" cy="511022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Freeform: Shape 5"/>
          <p:cNvSpPr/>
          <p:nvPr userDrawn="1"/>
        </p:nvSpPr>
        <p:spPr>
          <a:xfrm>
            <a:off x="381963" y="0"/>
            <a:ext cx="3611302" cy="1805651"/>
          </a:xfrm>
          <a:custGeom>
            <a:avLst/>
            <a:gdLst>
              <a:gd name="connsiteX0" fmla="*/ 0 w 3611302"/>
              <a:gd name="connsiteY0" fmla="*/ 0 h 1805651"/>
              <a:gd name="connsiteX1" fmla="*/ 3611302 w 3611302"/>
              <a:gd name="connsiteY1" fmla="*/ 0 h 1805651"/>
              <a:gd name="connsiteX2" fmla="*/ 1805651 w 3611302"/>
              <a:gd name="connsiteY2" fmla="*/ 1805651 h 1805651"/>
              <a:gd name="connsiteX3" fmla="*/ 0 w 3611302"/>
              <a:gd name="connsiteY3" fmla="*/ 0 h 1805651"/>
            </a:gdLst>
            <a:ahLst/>
            <a:cxnLst>
              <a:cxn ang="0">
                <a:pos x="connsiteX0" y="connsiteY0"/>
              </a:cxn>
              <a:cxn ang="0">
                <a:pos x="connsiteX1" y="connsiteY1"/>
              </a:cxn>
              <a:cxn ang="0">
                <a:pos x="connsiteX2" y="connsiteY2"/>
              </a:cxn>
              <a:cxn ang="0">
                <a:pos x="connsiteX3" y="connsiteY3"/>
              </a:cxn>
            </a:cxnLst>
            <a:rect l="l" t="t" r="r" b="b"/>
            <a:pathLst>
              <a:path w="3611302" h="1805651">
                <a:moveTo>
                  <a:pt x="0" y="0"/>
                </a:moveTo>
                <a:lnTo>
                  <a:pt x="3611302" y="0"/>
                </a:lnTo>
                <a:cubicBezTo>
                  <a:pt x="3611302" y="997234"/>
                  <a:pt x="2802885" y="1805651"/>
                  <a:pt x="1805651" y="1805651"/>
                </a:cubicBezTo>
                <a:cubicBezTo>
                  <a:pt x="808417" y="1805651"/>
                  <a:pt x="0" y="997234"/>
                  <a:pt x="0" y="0"/>
                </a:cubicBezTo>
                <a:close/>
              </a:path>
            </a:pathLst>
          </a:custGeom>
          <a:solidFill>
            <a:srgbClr val="F3CFB3"/>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p:cNvSpPr txBox="1"/>
          <p:nvPr userDrawn="1"/>
        </p:nvSpPr>
        <p:spPr>
          <a:xfrm>
            <a:off x="3807460" y="441960"/>
            <a:ext cx="4577080" cy="922020"/>
          </a:xfrm>
          <a:prstGeom prst="rect">
            <a:avLst/>
          </a:prstGeom>
          <a:noFill/>
        </p:spPr>
        <p:txBody>
          <a:bodyPr wrap="square">
            <a:spAutoFit/>
          </a:bodyPr>
          <a:lstStyle/>
          <a:p>
            <a:pPr algn="ctr"/>
            <a:r>
              <a:rPr lang="en-SG" sz="5400" b="1" dirty="0">
                <a:solidFill>
                  <a:schemeClr val="tx1">
                    <a:lumMod val="75000"/>
                    <a:lumOff val="25000"/>
                  </a:schemeClr>
                </a:solidFill>
                <a:effectLst>
                  <a:outerShdw blurRad="38100" dist="38100" dir="2700000" algn="tl">
                    <a:srgbClr val="000000">
                      <a:alpha val="43137"/>
                    </a:srgbClr>
                  </a:outerShdw>
                </a:effectLst>
                <a:latin typeface="Bauhaus Pro Medium" panose="04020605020B02020C02" charset="0"/>
                <a:sym typeface="+mn-ea"/>
              </a:rPr>
              <a:t>CONTENTS</a:t>
            </a:r>
            <a:endParaRPr lang="en-SG" sz="5400" b="1" dirty="0">
              <a:solidFill>
                <a:schemeClr val="tx1">
                  <a:lumMod val="75000"/>
                  <a:lumOff val="25000"/>
                </a:schemeClr>
              </a:solidFill>
              <a:effectLst>
                <a:outerShdw blurRad="38100" dist="38100" dir="2700000" algn="tl">
                  <a:srgbClr val="000000">
                    <a:alpha val="43137"/>
                  </a:srgbClr>
                </a:outerShdw>
              </a:effectLst>
              <a:latin typeface="Bauhaus Pro Medium" panose="04020605020B02020C02" charset="0"/>
              <a:sym typeface="+mn-ea"/>
            </a:endParaRPr>
          </a:p>
        </p:txBody>
      </p:sp>
      <p:pic>
        <p:nvPicPr>
          <p:cNvPr id="5" name="图片 4" descr="vispark"/>
          <p:cNvPicPr>
            <a:picLocks noChangeAspect="1"/>
          </p:cNvPicPr>
          <p:nvPr userDrawn="1"/>
        </p:nvPicPr>
        <p:blipFill>
          <a:blip r:embed="rId2"/>
          <a:stretch>
            <a:fillRect/>
          </a:stretch>
        </p:blipFill>
        <p:spPr>
          <a:xfrm>
            <a:off x="10277475" y="441960"/>
            <a:ext cx="1664335" cy="38925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vispark"/>
          <p:cNvPicPr>
            <a:picLocks noChangeAspect="1"/>
          </p:cNvPicPr>
          <p:nvPr userDrawn="1"/>
        </p:nvPicPr>
        <p:blipFill>
          <a:blip r:embed="rId7"/>
          <a:stretch>
            <a:fillRect/>
          </a:stretch>
        </p:blipFill>
        <p:spPr>
          <a:xfrm>
            <a:off x="10277475" y="441960"/>
            <a:ext cx="1664335" cy="3892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3" name="Picture 5" descr="Ico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506358"/>
            <a:ext cx="12192000" cy="5808453"/>
          </a:xfrm>
          <a:prstGeom prst="rect">
            <a:avLst/>
          </a:prstGeom>
        </p:spPr>
      </p:pic>
      <p:sp>
        <p:nvSpPr>
          <p:cNvPr id="2" name="标题 1"/>
          <p:cNvSpPr>
            <a:spLocks noGrp="1"/>
          </p:cNvSpPr>
          <p:nvPr>
            <p:ph type="title" hasCustomPrompt="1"/>
            <p:custDataLst>
              <p:tags r:id="rId3"/>
            </p:custDataLst>
          </p:nvPr>
        </p:nvSpPr>
        <p:spPr>
          <a:xfrm>
            <a:off x="612140" y="2922905"/>
            <a:ext cx="5012055" cy="767080"/>
          </a:xfrm>
        </p:spPr>
        <p:txBody>
          <a:bodyPr lIns="90000" tIns="46800" rIns="90000" bIns="46800" anchor="b" anchorCtr="0">
            <a:normAutofit/>
          </a:bodyPr>
          <a:lstStyle>
            <a:lvl1pPr>
              <a:defRPr sz="4400">
                <a:solidFill>
                  <a:schemeClr val="bg1"/>
                </a:solidFill>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4"/>
            </p:custDataLst>
          </p:nvPr>
        </p:nvSpPr>
        <p:spPr>
          <a:xfrm>
            <a:off x="11057255" y="2872740"/>
            <a:ext cx="1135380" cy="867410"/>
          </a:xfrm>
        </p:spPr>
        <p:txBody>
          <a:bodyPr lIns="90000" tIns="46800" rIns="90000" bIns="46800">
            <a:noAutofit/>
          </a:bodyPr>
          <a:lstStyle>
            <a:lvl1pPr marL="0" indent="0">
              <a:buNone/>
              <a:defRPr sz="60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01</a:t>
            </a:r>
            <a:endParaRPr lang="en-US" altLang="zh-CN" dirty="0"/>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14" name="Oval 6"/>
          <p:cNvSpPr/>
          <p:nvPr userDrawn="1"/>
        </p:nvSpPr>
        <p:spPr>
          <a:xfrm>
            <a:off x="5949387" y="1828800"/>
            <a:ext cx="3460831" cy="34608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descr="vispark"/>
          <p:cNvPicPr>
            <a:picLocks noChangeAspect="1"/>
          </p:cNvPicPr>
          <p:nvPr userDrawn="1"/>
        </p:nvPicPr>
        <p:blipFill>
          <a:blip r:embed="rId8"/>
          <a:stretch>
            <a:fillRect/>
          </a:stretch>
        </p:blipFill>
        <p:spPr>
          <a:xfrm>
            <a:off x="10277475" y="441960"/>
            <a:ext cx="1664335" cy="389255"/>
          </a:xfrm>
          <a:prstGeom prst="rect">
            <a:avLst/>
          </a:prstGeom>
        </p:spPr>
      </p:pic>
      <p:pic>
        <p:nvPicPr>
          <p:cNvPr id="12" name="图片 11" descr="资源 215"/>
          <p:cNvPicPr>
            <a:picLocks noChangeAspect="1"/>
          </p:cNvPicPr>
          <p:nvPr userDrawn="1"/>
        </p:nvPicPr>
        <p:blipFill>
          <a:blip r:embed="rId9"/>
          <a:stretch>
            <a:fillRect/>
          </a:stretch>
        </p:blipFill>
        <p:spPr>
          <a:xfrm>
            <a:off x="7049135" y="2365375"/>
            <a:ext cx="1534160" cy="2387600"/>
          </a:xfrm>
          <a:prstGeom prst="rect">
            <a:avLst/>
          </a:prstGeom>
          <a:effectLst>
            <a:outerShdw blurRad="50800" dist="38100" dir="10800000" algn="r" rotWithShape="0">
              <a:prstClr val="black">
                <a:alpha val="40000"/>
              </a:prst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Rectangle 11"/>
          <p:cNvSpPr/>
          <p:nvPr userDrawn="1"/>
        </p:nvSpPr>
        <p:spPr>
          <a:xfrm>
            <a:off x="0" y="0"/>
            <a:ext cx="12192000" cy="6857999"/>
          </a:xfrm>
          <a:prstGeom prst="rect">
            <a:avLst/>
          </a:prstGeom>
          <a:solidFill>
            <a:srgbClr val="C3E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885945" y="648697"/>
            <a:ext cx="10420109" cy="5560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28477"/>
            <a:ext cx="12192000" cy="1829523"/>
          </a:xfrm>
          <a:prstGeom prst="rect">
            <a:avLst/>
          </a:prstGeom>
        </p:spPr>
      </p:pic>
      <p:sp>
        <p:nvSpPr>
          <p:cNvPr id="2" name="标题 1"/>
          <p:cNvSpPr>
            <a:spLocks noGrp="1"/>
          </p:cNvSpPr>
          <p:nvPr>
            <p:ph type="title"/>
            <p:custDataLst>
              <p:tags r:id="rId3"/>
            </p:custDataLst>
          </p:nvPr>
        </p:nvSpPr>
        <p:spPr>
          <a:xfrm>
            <a:off x="2218055" y="800100"/>
            <a:ext cx="7755890" cy="70548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Rectangle 3"/>
          <p:cNvSpPr/>
          <p:nvPr userDrawn="1"/>
        </p:nvSpPr>
        <p:spPr>
          <a:xfrm>
            <a:off x="0" y="0"/>
            <a:ext cx="12192000" cy="2662177"/>
          </a:xfrm>
          <a:prstGeom prst="rect">
            <a:avLst/>
          </a:prstGeom>
          <a:solidFill>
            <a:srgbClr val="63B1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p:nvPr userDrawn="1"/>
        </p:nvSpPr>
        <p:spPr>
          <a:xfrm>
            <a:off x="0" y="2662177"/>
            <a:ext cx="12192000" cy="4195823"/>
          </a:xfrm>
          <a:prstGeom prst="rect">
            <a:avLst/>
          </a:prstGeom>
          <a:solidFill>
            <a:srgbClr val="F3C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7"/>
          <p:cNvSpPr/>
          <p:nvPr userDrawn="1"/>
        </p:nvSpPr>
        <p:spPr>
          <a:xfrm>
            <a:off x="0" y="167833"/>
            <a:ext cx="387752" cy="775504"/>
          </a:xfrm>
          <a:custGeom>
            <a:avLst/>
            <a:gdLst>
              <a:gd name="connsiteX0" fmla="*/ 1 w 804442"/>
              <a:gd name="connsiteY0" fmla="*/ 0 h 1608882"/>
              <a:gd name="connsiteX1" fmla="*/ 804442 w 804442"/>
              <a:gd name="connsiteY1" fmla="*/ 804441 h 1608882"/>
              <a:gd name="connsiteX2" fmla="*/ 1 w 804442"/>
              <a:gd name="connsiteY2" fmla="*/ 1608882 h 1608882"/>
              <a:gd name="connsiteX3" fmla="*/ 0 w 804442"/>
              <a:gd name="connsiteY3" fmla="*/ 1608882 h 1608882"/>
              <a:gd name="connsiteX4" fmla="*/ 0 w 804442"/>
              <a:gd name="connsiteY4" fmla="*/ 0 h 160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442" h="1608882">
                <a:moveTo>
                  <a:pt x="1" y="0"/>
                </a:moveTo>
                <a:cubicBezTo>
                  <a:pt x="444281" y="0"/>
                  <a:pt x="804442" y="360161"/>
                  <a:pt x="804442" y="804441"/>
                </a:cubicBezTo>
                <a:cubicBezTo>
                  <a:pt x="804442" y="1248721"/>
                  <a:pt x="444281" y="1608882"/>
                  <a:pt x="1" y="1608882"/>
                </a:cubicBezTo>
                <a:lnTo>
                  <a:pt x="0" y="1608882"/>
                </a:lnTo>
                <a:lnTo>
                  <a:pt x="0" y="0"/>
                </a:lnTo>
                <a:close/>
              </a:path>
            </a:pathLst>
          </a:custGeom>
          <a:solidFill>
            <a:srgbClr val="F3CFB3"/>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8"/>
          <p:cNvSpPr/>
          <p:nvPr userDrawn="1"/>
        </p:nvSpPr>
        <p:spPr>
          <a:xfrm>
            <a:off x="4429246" y="1496028"/>
            <a:ext cx="3333508" cy="4676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p:cNvSpPr/>
          <p:nvPr userDrawn="1"/>
        </p:nvSpPr>
        <p:spPr>
          <a:xfrm>
            <a:off x="8310623" y="1496028"/>
            <a:ext cx="3333508" cy="4676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p:cNvSpPr/>
          <p:nvPr userDrawn="1"/>
        </p:nvSpPr>
        <p:spPr>
          <a:xfrm>
            <a:off x="547234" y="1573498"/>
            <a:ext cx="3333508" cy="4676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custDataLst>
              <p:tags r:id="rId2"/>
            </p:custDataLst>
          </p:nvPr>
        </p:nvSpPr>
        <p:spPr>
          <a:xfrm>
            <a:off x="608400" y="43949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7" name="日期占位符 6"/>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4"/>
            </p:custDataLst>
          </p:nvPr>
        </p:nvSpPr>
        <p:spPr/>
        <p:txBody>
          <a:bodyPr/>
          <a:lstStyle/>
          <a:p>
            <a:endParaRPr lang="zh-CN" altLang="en-US"/>
          </a:p>
        </p:txBody>
      </p:sp>
      <p:sp>
        <p:nvSpPr>
          <p:cNvPr id="9" name="灯片编号占位符 8"/>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4" Type="http://schemas.openxmlformats.org/officeDocument/2006/relationships/theme" Target="../theme/theme1.xml"/><Relationship Id="rId53" Type="http://schemas.openxmlformats.org/officeDocument/2006/relationships/tags" Target="../tags/tag55.xml"/><Relationship Id="rId52" Type="http://schemas.openxmlformats.org/officeDocument/2006/relationships/tags" Target="../tags/tag54.xml"/><Relationship Id="rId51" Type="http://schemas.openxmlformats.org/officeDocument/2006/relationships/tags" Target="../tags/tag53.xml"/><Relationship Id="rId50" Type="http://schemas.openxmlformats.org/officeDocument/2006/relationships/tags" Target="../tags/tag52.xml"/><Relationship Id="rId5" Type="http://schemas.openxmlformats.org/officeDocument/2006/relationships/slideLayout" Target="../slideLayouts/slideLayout5.xml"/><Relationship Id="rId49" Type="http://schemas.openxmlformats.org/officeDocument/2006/relationships/tags" Target="../tags/tag51.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5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5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5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hemeOverride" Target="../theme/themeOverride1.xml"/><Relationship Id="rId1" Type="http://schemas.openxmlformats.org/officeDocument/2006/relationships/tags" Target="../tags/tag56.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tags" Target="../tags/tag77.xml"/><Relationship Id="rId6" Type="http://schemas.openxmlformats.org/officeDocument/2006/relationships/image" Target="../media/image39.png"/><Relationship Id="rId5" Type="http://schemas.microsoft.com/office/2007/relationships/media" Target="../media/media3.mp4"/><Relationship Id="rId4" Type="http://schemas.openxmlformats.org/officeDocument/2006/relationships/video" Target="../media/media3.mp4"/><Relationship Id="rId3" Type="http://schemas.openxmlformats.org/officeDocument/2006/relationships/image" Target="../media/image38.png"/><Relationship Id="rId2" Type="http://schemas.microsoft.com/office/2007/relationships/media" Target="../media/media2.mp4"/><Relationship Id="rId1" Type="http://schemas.openxmlformats.org/officeDocument/2006/relationships/video" Target="../media/media2.mp4"/></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78.xml"/><Relationship Id="rId2" Type="http://schemas.openxmlformats.org/officeDocument/2006/relationships/image" Target="../media/image41.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4.xml"/><Relationship Id="rId7" Type="http://schemas.openxmlformats.org/officeDocument/2006/relationships/tags" Target="../tags/tag7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48.png"/><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4" Type="http://schemas.openxmlformats.org/officeDocument/2006/relationships/slideLayout" Target="../slideLayouts/slideLayout24.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image" Target="../media/image2.svg"/><Relationship Id="rId10" Type="http://schemas.openxmlformats.org/officeDocument/2006/relationships/image" Target="../media/image49.png"/><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8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57.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4.xml"/><Relationship Id="rId2" Type="http://schemas.openxmlformats.org/officeDocument/2006/relationships/tags" Target="../tags/tag58.xml"/><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6" Type="http://schemas.openxmlformats.org/officeDocument/2006/relationships/notesSlide" Target="../notesSlides/notesSlide2.xml"/><Relationship Id="rId15" Type="http://schemas.openxmlformats.org/officeDocument/2006/relationships/slideLayout" Target="../slideLayouts/slideLayout15.xml"/><Relationship Id="rId14" Type="http://schemas.openxmlformats.org/officeDocument/2006/relationships/tags" Target="../tags/tag71.xml"/><Relationship Id="rId13" Type="http://schemas.openxmlformats.org/officeDocument/2006/relationships/image" Target="../media/image26.png"/><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4.xml"/><Relationship Id="rId3" Type="http://schemas.openxmlformats.org/officeDocument/2006/relationships/tags" Target="../tags/tag72.xml"/><Relationship Id="rId2" Type="http://schemas.openxmlformats.org/officeDocument/2006/relationships/image" Target="../media/image30.png"/><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tags" Target="../tags/tag75.xml"/><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76.xml"/><Relationship Id="rId4" Type="http://schemas.openxmlformats.org/officeDocument/2006/relationships/image" Target="../media/image37.png"/><Relationship Id="rId3"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08932" y="1671320"/>
            <a:ext cx="9387205" cy="1852295"/>
          </a:xfrm>
        </p:spPr>
        <p:txBody>
          <a:bodyPr>
            <a:noAutofit/>
          </a:bodyPr>
          <a:lstStyle/>
          <a:p>
            <a:pPr algn="ctr">
              <a:lnSpc>
                <a:spcPct val="200000"/>
              </a:lnSpc>
            </a:pPr>
            <a:r>
              <a:rPr lang="en-US" sz="4400" spc="470" dirty="0">
                <a:effectLst>
                  <a:outerShdw blurRad="38100" dist="38100" dir="2700000" algn="tl">
                    <a:srgbClr val="000000">
                      <a:alpha val="43137"/>
                    </a:srgbClr>
                  </a:outerShdw>
                </a:effectLst>
                <a:latin typeface="Arial Black" panose="020B0A04020102020204" charset="0"/>
                <a:ea typeface="微软雅黑" panose="020B0503020204020204" charset="-122"/>
                <a:cs typeface="Arial Black" panose="020B0A04020102020204" charset="0"/>
                <a:sym typeface="+mn-ea"/>
              </a:rPr>
              <a:t>Spark Math</a:t>
            </a:r>
            <a:br>
              <a:rPr sz="4400" spc="760" dirty="0">
                <a:solidFill>
                  <a:schemeClr val="bg1"/>
                </a:solidFill>
                <a:effectLst>
                  <a:outerShdw blurRad="38100" dist="38100" dir="2700000" algn="tl">
                    <a:srgbClr val="000000">
                      <a:alpha val="43137"/>
                    </a:srgbClr>
                  </a:outerShdw>
                </a:effectLst>
                <a:ea typeface="微软雅黑" panose="020B0503020204020204" charset="-122"/>
                <a:cs typeface="+mj-lt"/>
                <a:sym typeface="+mn-ea"/>
              </a:rPr>
            </a:br>
            <a:r>
              <a:rPr lang="en-US" sz="4400" spc="760" dirty="0">
                <a:solidFill>
                  <a:schemeClr val="bg1"/>
                </a:solidFill>
                <a:effectLst>
                  <a:outerShdw blurRad="38100" dist="38100" dir="2700000" algn="tl">
                    <a:srgbClr val="000000">
                      <a:alpha val="43137"/>
                    </a:srgbClr>
                  </a:outerShdw>
                </a:effectLst>
                <a:ea typeface="微软雅黑" panose="020B0503020204020204" charset="-122"/>
                <a:cs typeface="+mj-lt"/>
                <a:sym typeface="+mn-ea"/>
              </a:rPr>
              <a:t>What is our advantages?</a:t>
            </a:r>
            <a:endParaRPr lang="zh-CN" sz="4400" spc="919" dirty="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动画故事">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29870" y="1504315"/>
            <a:ext cx="5398770" cy="4256405"/>
          </a:xfrm>
          <a:prstGeom prst="rect">
            <a:avLst/>
          </a:prstGeom>
        </p:spPr>
      </p:pic>
      <p:pic>
        <p:nvPicPr>
          <p:cNvPr id="14" name="number bonds of 1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6224270" y="1504315"/>
            <a:ext cx="5322570" cy="4256405"/>
          </a:xfrm>
          <a:prstGeom prst="rect">
            <a:avLst/>
          </a:prstGeom>
        </p:spPr>
      </p:pic>
      <p:sp>
        <p:nvSpPr>
          <p:cNvPr id="3" name="文本框 2"/>
          <p:cNvSpPr txBox="1"/>
          <p:nvPr/>
        </p:nvSpPr>
        <p:spPr>
          <a:xfrm>
            <a:off x="4321810" y="5974715"/>
            <a:ext cx="3583032" cy="369332"/>
          </a:xfrm>
          <a:prstGeom prst="rect">
            <a:avLst/>
          </a:prstGeom>
          <a:noFill/>
        </p:spPr>
        <p:txBody>
          <a:bodyPr wrap="none" rtlCol="0">
            <a:spAutoFit/>
          </a:bodyPr>
          <a:lstStyle/>
          <a:p>
            <a:r>
              <a:rPr lang="en-US" altLang="zh-CN" dirty="0"/>
              <a:t>Animation and a full set of stories</a:t>
            </a:r>
            <a:endParaRPr lang="zh-CN" altLang="en-US" dirty="0"/>
          </a:p>
        </p:txBody>
      </p:sp>
      <p:sp>
        <p:nvSpPr>
          <p:cNvPr id="6" name="TextBox 5"/>
          <p:cNvSpPr txBox="1"/>
          <p:nvPr/>
        </p:nvSpPr>
        <p:spPr>
          <a:xfrm>
            <a:off x="443272" y="287253"/>
            <a:ext cx="6097836" cy="646331"/>
          </a:xfrm>
          <a:prstGeom prst="rect">
            <a:avLst/>
          </a:prstGeom>
          <a:noFill/>
        </p:spPr>
        <p:txBody>
          <a:bodyPr wrap="square">
            <a:spAutoFit/>
          </a:bodyPr>
          <a:lstStyle/>
          <a:p>
            <a:pPr lvl="0" algn="l">
              <a:buClrTx/>
              <a:buSzTx/>
              <a:buFontTx/>
            </a:pP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Two way interfaces – Teacher and AI I</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nteract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with </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gamify questions and </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animat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ions</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iming>
    <p:tnLst>
      <p:par>
        <p:cTn id="1" dur="indefinite" restart="never" nodeType="tmRoot">
          <p:childTnLst>
            <p:video>
              <p:cMediaNode>
                <p:cTn id="2" fill="hold" display="1">
                  <p:stCondLst>
                    <p:cond delay="indefinite"/>
                  </p:stCondLst>
                </p:cTn>
                <p:tgtEl>
                  <p:spTgt spid="12"/>
                </p:tgtEl>
              </p:cMediaNode>
            </p:vide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2"/>
                                        </p:tgtEl>
                                      </p:cBhvr>
                                    </p:cmd>
                                  </p:childTnLst>
                                </p:cTn>
                              </p:par>
                            </p:childTnLst>
                          </p:cTn>
                        </p:par>
                      </p:childTnLst>
                    </p:cTn>
                  </p:par>
                </p:childTnLst>
              </p:cTn>
              <p:nextCondLst>
                <p:cond evt="onClick" delay="0">
                  <p:tgtEl>
                    <p:spTgt spid="12"/>
                  </p:tgtEl>
                </p:cond>
              </p:nextCondLst>
            </p:seq>
            <p:video fullScrn="1">
              <p:cMediaNode>
                <p:cTn id="8" fill="hold" display="1">
                  <p:stCondLst>
                    <p:cond delay="indefinite"/>
                  </p:stCondLst>
                </p:cTn>
                <p:tgtEl>
                  <p:spTgt spid="14"/>
                </p:tgtEl>
              </p:cMediaNode>
            </p:video>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1930" y="1223645"/>
            <a:ext cx="11788140" cy="1271270"/>
          </a:xfrm>
          <a:prstGeom prst="rect">
            <a:avLst/>
          </a:prstGeom>
          <a:noFill/>
        </p:spPr>
        <p:txBody>
          <a:bodyPr wrap="square" rtlCol="0" anchor="t">
            <a:spAutoFit/>
          </a:bodyPr>
          <a:lstStyle/>
          <a:p>
            <a:pPr lvl="0" indent="0" algn="l">
              <a:lnSpc>
                <a:spcPct val="120000"/>
              </a:lnSpc>
              <a:buClr>
                <a:srgbClr val="FF6079"/>
              </a:buClr>
              <a:buSzPct val="150000"/>
              <a:buFont typeface="+mj-lt"/>
              <a:buNone/>
            </a:pPr>
            <a:r>
              <a:rPr lang="zh-CN" altLang="en-US" sz="1600" b="1" dirty="0">
                <a:solidFill>
                  <a:srgbClr val="EA9E71"/>
                </a:solidFill>
                <a:sym typeface="+mn-ea"/>
              </a:rPr>
              <a:t>- </a:t>
            </a:r>
            <a:r>
              <a:rPr lang="en-US" altLang="zh-CN" sz="1600" b="1" dirty="0">
                <a:solidFill>
                  <a:srgbClr val="EA9E71"/>
                </a:solidFill>
                <a:sym typeface="+mn-ea"/>
              </a:rPr>
              <a:t>Rather than lessons on individual topics, we offer complete units of study. Each course is aligned vertically with one another, to create a seamless transition from one program to the next. </a:t>
            </a:r>
            <a:endParaRPr lang="zh-CN" altLang="en-US" sz="1600" b="1" dirty="0">
              <a:solidFill>
                <a:srgbClr val="EA9E71"/>
              </a:solidFill>
              <a:sym typeface="+mn-ea"/>
            </a:endParaRPr>
          </a:p>
          <a:p>
            <a:pPr lvl="0" indent="0" algn="l">
              <a:lnSpc>
                <a:spcPct val="120000"/>
              </a:lnSpc>
              <a:buClr>
                <a:srgbClr val="FF6079"/>
              </a:buClr>
              <a:buSzPct val="150000"/>
              <a:buFont typeface="+mj-lt"/>
              <a:buNone/>
            </a:pPr>
            <a:endParaRPr lang="zh-CN" altLang="en-US" sz="1600" b="1" dirty="0">
              <a:solidFill>
                <a:srgbClr val="EA9E71"/>
              </a:solidFill>
              <a:sym typeface="+mn-ea"/>
            </a:endParaRPr>
          </a:p>
          <a:p>
            <a:pPr lvl="0" indent="0" algn="l">
              <a:lnSpc>
                <a:spcPct val="120000"/>
              </a:lnSpc>
              <a:buClr>
                <a:srgbClr val="FF6079"/>
              </a:buClr>
              <a:buSzPct val="150000"/>
              <a:buFont typeface="+mj-lt"/>
              <a:buNone/>
            </a:pPr>
            <a:r>
              <a:rPr lang="zh-CN" altLang="en-US" sz="1600" b="1" dirty="0">
                <a:solidFill>
                  <a:srgbClr val="EA9E71"/>
                </a:solidFill>
                <a:sym typeface="+mn-ea"/>
              </a:rPr>
              <a:t>- </a:t>
            </a:r>
            <a:r>
              <a:rPr lang="en-US" altLang="zh-CN" sz="1600" b="1" dirty="0">
                <a:solidFill>
                  <a:srgbClr val="EA9E71"/>
                </a:solidFill>
                <a:sym typeface="+mn-ea"/>
              </a:rPr>
              <a:t>Each course has 5 thematic modules:</a:t>
            </a:r>
            <a:endParaRPr lang="zh-CN" altLang="en-US" sz="1600" b="1" dirty="0">
              <a:solidFill>
                <a:srgbClr val="EA9E71"/>
              </a:solidFill>
              <a:sym typeface="+mn-ea"/>
            </a:endParaRPr>
          </a:p>
        </p:txBody>
      </p:sp>
      <p:sp>
        <p:nvSpPr>
          <p:cNvPr id="22" name="TextBox 21"/>
          <p:cNvSpPr txBox="1"/>
          <p:nvPr/>
        </p:nvSpPr>
        <p:spPr>
          <a:xfrm>
            <a:off x="937165" y="404685"/>
            <a:ext cx="7635761" cy="649625"/>
          </a:xfrm>
          <a:prstGeom prst="rect">
            <a:avLst/>
          </a:prstGeom>
          <a:noFill/>
        </p:spPr>
        <p:txBody>
          <a:bodyPr wrap="square">
            <a:noAutofit/>
          </a:bodyPr>
          <a:lstStyle/>
          <a:p>
            <a:pPr algn="l">
              <a:buClrTx/>
              <a:buSzTx/>
              <a:buFontTx/>
            </a:pPr>
            <a:r>
              <a:rPr lang="en-US" altLang="zh-CN" b="1" dirty="0">
                <a:solidFill>
                  <a:schemeClr val="bg1"/>
                </a:solidFill>
                <a:latin typeface="微软雅黑" charset="0"/>
                <a:ea typeface="微软雅黑" charset="0"/>
                <a:sym typeface="+mn-ea"/>
              </a:rPr>
              <a:t>Comprehensive Course Modules </a:t>
            </a:r>
            <a:r>
              <a:rPr lang="zh-CN" altLang="en-US" b="1" dirty="0">
                <a:solidFill>
                  <a:schemeClr val="bg1"/>
                </a:solidFill>
                <a:latin typeface="微软雅黑" charset="0"/>
                <a:ea typeface="微软雅黑" charset="0"/>
                <a:sym typeface="+mn-ea"/>
              </a:rPr>
              <a:t>&amp; </a:t>
            </a:r>
            <a:r>
              <a:rPr lang="en-US" altLang="zh-CN" b="1" dirty="0">
                <a:solidFill>
                  <a:schemeClr val="bg1"/>
                </a:solidFill>
                <a:latin typeface="微软雅黑" charset="0"/>
                <a:ea typeface="微软雅黑" charset="0"/>
                <a:sym typeface="+mn-ea"/>
              </a:rPr>
              <a:t>Complete Sequence of Study</a:t>
            </a:r>
            <a:endParaRPr lang="zh-CN" altLang="en-US" sz="1800" b="1" dirty="0">
              <a:solidFill>
                <a:schemeClr val="bg1"/>
              </a:solidFill>
              <a:latin typeface="微软雅黑" panose="020B0503020204020204" charset="-122"/>
              <a:ea typeface="微软雅黑" panose="020B0503020204020204" charset="-122"/>
              <a:sym typeface="+mn-ea"/>
            </a:endParaRPr>
          </a:p>
        </p:txBody>
      </p:sp>
      <p:pic>
        <p:nvPicPr>
          <p:cNvPr id="4" name="Picture 3" descr="upload_post_object_v2_261058859"/>
          <p:cNvPicPr>
            <a:picLocks noChangeAspect="1"/>
          </p:cNvPicPr>
          <p:nvPr/>
        </p:nvPicPr>
        <p:blipFill>
          <a:blip r:embed="rId1"/>
          <a:srcRect/>
          <a:stretch>
            <a:fillRect/>
          </a:stretch>
        </p:blipFill>
        <p:spPr>
          <a:xfrm>
            <a:off x="372736" y="2704998"/>
            <a:ext cx="5953125" cy="3642162"/>
          </a:xfrm>
          <a:prstGeom prst="rect">
            <a:avLst/>
          </a:prstGeom>
        </p:spPr>
      </p:pic>
      <p:pic>
        <p:nvPicPr>
          <p:cNvPr id="5" name="Picture 4" descr="upload_post_object_v2_033010830"/>
          <p:cNvPicPr>
            <a:picLocks noChangeAspect="1"/>
          </p:cNvPicPr>
          <p:nvPr/>
        </p:nvPicPr>
        <p:blipFill>
          <a:blip r:embed="rId2"/>
          <a:stretch>
            <a:fillRect/>
          </a:stretch>
        </p:blipFill>
        <p:spPr>
          <a:xfrm>
            <a:off x="6624050" y="2704998"/>
            <a:ext cx="5154405" cy="369541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0" y="670925"/>
            <a:ext cx="6852920" cy="5172710"/>
            <a:chOff x="178" y="1231"/>
            <a:chExt cx="11994" cy="9377"/>
          </a:xfrm>
        </p:grpSpPr>
        <p:sp>
          <p:nvSpPr>
            <p:cNvPr id="6" name="文本框 5"/>
            <p:cNvSpPr txBox="1"/>
            <p:nvPr/>
          </p:nvSpPr>
          <p:spPr>
            <a:xfrm>
              <a:off x="464" y="1231"/>
              <a:ext cx="10692" cy="668"/>
            </a:xfrm>
            <a:prstGeom prst="rect">
              <a:avLst/>
            </a:prstGeom>
            <a:noFill/>
          </p:spPr>
          <p:txBody>
            <a:bodyPr wrap="square" rtlCol="0" anchor="t">
              <a:spAutoFit/>
            </a:bodyPr>
            <a:lstStyle/>
            <a:p>
              <a:pPr indent="0">
                <a:buNone/>
              </a:pPr>
              <a:endParaRPr lang="zh-CN" altLang="en-US" b="1" dirty="0"/>
            </a:p>
          </p:txBody>
        </p:sp>
        <p:pic>
          <p:nvPicPr>
            <p:cNvPr id="2" name="图片 1" descr="SMAP-K2-Learning Kits"/>
            <p:cNvPicPr>
              <a:picLocks noChangeAspect="1"/>
            </p:cNvPicPr>
            <p:nvPr/>
          </p:nvPicPr>
          <p:blipFill>
            <a:blip r:embed="rId1"/>
            <a:stretch>
              <a:fillRect/>
            </a:stretch>
          </p:blipFill>
          <p:spPr>
            <a:xfrm>
              <a:off x="178" y="2132"/>
              <a:ext cx="11994" cy="8476"/>
            </a:xfrm>
            <a:prstGeom prst="rect">
              <a:avLst/>
            </a:prstGeom>
          </p:spPr>
        </p:pic>
      </p:grpSp>
      <p:pic>
        <p:nvPicPr>
          <p:cNvPr id="11" name="图片 10"/>
          <p:cNvPicPr>
            <a:picLocks noChangeAspect="1"/>
          </p:cNvPicPr>
          <p:nvPr/>
        </p:nvPicPr>
        <p:blipFill>
          <a:blip r:embed="rId2"/>
          <a:stretch>
            <a:fillRect/>
          </a:stretch>
        </p:blipFill>
        <p:spPr>
          <a:xfrm>
            <a:off x="6730546" y="1505583"/>
            <a:ext cx="5326380" cy="2962275"/>
          </a:xfrm>
          <a:prstGeom prst="rect">
            <a:avLst/>
          </a:prstGeom>
        </p:spPr>
      </p:pic>
      <p:grpSp>
        <p:nvGrpSpPr>
          <p:cNvPr id="17" name="组合 16"/>
          <p:cNvGrpSpPr/>
          <p:nvPr/>
        </p:nvGrpSpPr>
        <p:grpSpPr>
          <a:xfrm>
            <a:off x="-1656852" y="3439820"/>
            <a:ext cx="5834352" cy="3128452"/>
            <a:chOff x="1961" y="3435"/>
            <a:chExt cx="10211" cy="5671"/>
          </a:xfrm>
        </p:grpSpPr>
        <p:pic>
          <p:nvPicPr>
            <p:cNvPr id="12" name="图片 11" descr="6"/>
            <p:cNvPicPr>
              <a:picLocks noChangeAspect="1"/>
            </p:cNvPicPr>
            <p:nvPr/>
          </p:nvPicPr>
          <p:blipFill>
            <a:blip r:embed="rId3"/>
            <a:stretch>
              <a:fillRect/>
            </a:stretch>
          </p:blipFill>
          <p:spPr>
            <a:xfrm>
              <a:off x="7520" y="3464"/>
              <a:ext cx="4652" cy="5622"/>
            </a:xfrm>
            <a:prstGeom prst="rect">
              <a:avLst/>
            </a:prstGeom>
          </p:spPr>
        </p:pic>
        <p:pic>
          <p:nvPicPr>
            <p:cNvPr id="13" name="图片 12" descr="5"/>
            <p:cNvPicPr>
              <a:picLocks noChangeAspect="1"/>
            </p:cNvPicPr>
            <p:nvPr/>
          </p:nvPicPr>
          <p:blipFill>
            <a:blip r:embed="rId4"/>
            <a:stretch>
              <a:fillRect/>
            </a:stretch>
          </p:blipFill>
          <p:spPr>
            <a:xfrm>
              <a:off x="1961" y="3435"/>
              <a:ext cx="4827" cy="5671"/>
            </a:xfrm>
            <a:prstGeom prst="rect">
              <a:avLst/>
            </a:prstGeom>
          </p:spPr>
        </p:pic>
      </p:grpSp>
      <p:grpSp>
        <p:nvGrpSpPr>
          <p:cNvPr id="21" name="组合 20"/>
          <p:cNvGrpSpPr/>
          <p:nvPr/>
        </p:nvGrpSpPr>
        <p:grpSpPr>
          <a:xfrm>
            <a:off x="5080969" y="3503718"/>
            <a:ext cx="6009640" cy="2992988"/>
            <a:chOff x="3632" y="4619"/>
            <a:chExt cx="10517" cy="5426"/>
          </a:xfrm>
        </p:grpSpPr>
        <p:pic>
          <p:nvPicPr>
            <p:cNvPr id="18" name="图片 17" descr="8"/>
            <p:cNvPicPr>
              <a:picLocks noChangeAspect="1"/>
            </p:cNvPicPr>
            <p:nvPr/>
          </p:nvPicPr>
          <p:blipFill>
            <a:blip r:embed="rId5"/>
            <a:stretch>
              <a:fillRect/>
            </a:stretch>
          </p:blipFill>
          <p:spPr>
            <a:xfrm>
              <a:off x="9690" y="4619"/>
              <a:ext cx="4459" cy="5426"/>
            </a:xfrm>
            <a:prstGeom prst="rect">
              <a:avLst/>
            </a:prstGeom>
          </p:spPr>
        </p:pic>
        <p:pic>
          <p:nvPicPr>
            <p:cNvPr id="19" name="图片 18" descr="7"/>
            <p:cNvPicPr>
              <a:picLocks noChangeAspect="1"/>
            </p:cNvPicPr>
            <p:nvPr/>
          </p:nvPicPr>
          <p:blipFill>
            <a:blip r:embed="rId6"/>
            <a:stretch>
              <a:fillRect/>
            </a:stretch>
          </p:blipFill>
          <p:spPr>
            <a:xfrm>
              <a:off x="3632" y="4619"/>
              <a:ext cx="4583" cy="5426"/>
            </a:xfrm>
            <a:prstGeom prst="rect">
              <a:avLst/>
            </a:prstGeom>
          </p:spPr>
        </p:pic>
      </p:grpSp>
      <p:sp>
        <p:nvSpPr>
          <p:cNvPr id="22" name="文本框 60"/>
          <p:cNvSpPr txBox="1"/>
          <p:nvPr/>
        </p:nvSpPr>
        <p:spPr>
          <a:xfrm>
            <a:off x="798720" y="85197"/>
            <a:ext cx="10915837" cy="1480294"/>
          </a:xfrm>
          <a:prstGeom prst="rect">
            <a:avLst/>
          </a:prstGeom>
          <a:noFill/>
        </p:spPr>
        <p:txBody>
          <a:bodyPr wrap="square" rtlCol="0" anchor="t">
            <a:noAutofit/>
          </a:bodyPr>
          <a:lstStyle/>
          <a:p>
            <a:pPr algn="l">
              <a:buClrTx/>
              <a:buSzTx/>
              <a:buFontTx/>
            </a:pPr>
            <a:r>
              <a:rPr b="0" u="none">
                <a:solidFill>
                  <a:srgbClr val="FFFFFF"/>
                </a:solidFill>
                <a:latin typeface="Georgia" panose="02040502050405020303" charset="0"/>
                <a:ea typeface="Georgia" panose="02040502050405020303" charset="0"/>
                <a:cs typeface="Georgia" panose="02040502050405020303" charset="0"/>
              </a:rPr>
              <a:t>While recurring classes allow children to learn and interact with their teacher and peers, our program also considers the importance of independent learning and practice. Families receive supplementary learning materials, or a learning kit, that includes workbooks and manipultatives that coincide with course topics.</a:t>
            </a:r>
            <a:endParaRPr lang="en-US" altLang="zh-CN" sz="2000" b="1" dirty="0">
              <a:solidFill>
                <a:srgbClr val="FFFFFF"/>
              </a:solidFill>
              <a:latin typeface="Georgia" panose="02040502050405020303" charset="0"/>
              <a:ea typeface="Georgia" panose="02040502050405020303" charset="0"/>
              <a:cs typeface="Georgia" panose="02040502050405020303"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xit" presetSubtype="10" fill="hold"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custDataLst>
              <p:tags r:id="rId1"/>
            </p:custDataLst>
          </p:nvPr>
        </p:nvSpPr>
        <p:spPr>
          <a:xfrm>
            <a:off x="472669" y="1920508"/>
            <a:ext cx="6701790" cy="3730701"/>
          </a:xfrm>
          <a:prstGeom prst="rect">
            <a:avLst/>
          </a:prstGeom>
        </p:spPr>
        <p:txBody>
          <a:bodyPr wrap="square">
            <a:spAutoFit/>
          </a:bodyPr>
          <a:lstStyle/>
          <a:p>
            <a:pPr marL="285750" indent="-285750" algn="l">
              <a:lnSpc>
                <a:spcPct val="150000"/>
              </a:lnSpc>
              <a:buFont typeface="Wingdings" panose="05000000000000000000" charset="0"/>
              <a:buChar char=""/>
            </a:pPr>
            <a:r>
              <a:rPr lang="en-US" altLang="zh-CN" sz="2000" spc="150" dirty="0">
                <a:solidFill>
                  <a:srgbClr val="E17647"/>
                </a:solidFill>
                <a:latin typeface="+mj-lt"/>
                <a:ea typeface="微软雅黑" panose="020B0503020204020204" charset="-122"/>
              </a:rPr>
              <a:t>Education Consultant: We know the parents needs and make sure students are at the right programs</a:t>
            </a:r>
            <a:endParaRPr lang="en-US" altLang="zh-CN" sz="2000" spc="150" dirty="0">
              <a:solidFill>
                <a:srgbClr val="E17647"/>
              </a:solidFill>
              <a:latin typeface="+mj-lt"/>
              <a:ea typeface="微软雅黑" panose="020B0503020204020204" charset="-122"/>
            </a:endParaRPr>
          </a:p>
          <a:p>
            <a:pPr marL="285750" indent="-285750" algn="l">
              <a:lnSpc>
                <a:spcPct val="150000"/>
              </a:lnSpc>
              <a:buFont typeface="Wingdings" panose="05000000000000000000" charset="0"/>
              <a:buChar char=""/>
            </a:pPr>
            <a:r>
              <a:rPr lang="en-US" altLang="zh-CN" sz="2000" spc="150" dirty="0">
                <a:solidFill>
                  <a:srgbClr val="E17647"/>
                </a:solidFill>
                <a:latin typeface="+mj-lt"/>
                <a:ea typeface="微软雅黑" panose="020B0503020204020204" charset="-122"/>
              </a:rPr>
              <a:t>Teachers: Pay attention to students learning in class, and keep track of the learning progress</a:t>
            </a:r>
            <a:endParaRPr lang="en-US" altLang="zh-CN" sz="2000" spc="150" dirty="0">
              <a:solidFill>
                <a:srgbClr val="E17647"/>
              </a:solidFill>
              <a:latin typeface="+mj-lt"/>
              <a:ea typeface="微软雅黑" panose="020B0503020204020204" charset="-122"/>
            </a:endParaRPr>
          </a:p>
          <a:p>
            <a:pPr marL="285750" indent="-285750" algn="l">
              <a:lnSpc>
                <a:spcPct val="150000"/>
              </a:lnSpc>
              <a:buFont typeface="Wingdings" panose="05000000000000000000" charset="0"/>
              <a:buChar char=""/>
            </a:pPr>
            <a:r>
              <a:rPr lang="en-US" altLang="zh-CN" sz="2000" dirty="0">
                <a:solidFill>
                  <a:srgbClr val="E17647"/>
                </a:solidFill>
                <a:latin typeface="+mj-lt"/>
                <a:ea typeface="微软雅黑" panose="020B0503020204020204" charset="-122"/>
                <a:cs typeface="微软雅黑" panose="020B0503020204020204" charset="-122"/>
                <a:sym typeface="+mn-ea"/>
              </a:rPr>
              <a:t>Customer Success: Parents can see the progress on the app, and we have customer success to fully support during the program </a:t>
            </a:r>
            <a:endParaRPr lang="zh-CN" altLang="en-US" sz="1400" spc="150" dirty="0">
              <a:solidFill>
                <a:srgbClr val="E17647"/>
              </a:solidFill>
              <a:latin typeface="微软雅黑" panose="020B0503020204020204" charset="-122"/>
              <a:ea typeface="微软雅黑" panose="020B0503020204020204" charset="-122"/>
              <a:cs typeface="阿里巴巴普惠体" panose="00020600040101010101" pitchFamily="18" charset="-122"/>
            </a:endParaRPr>
          </a:p>
        </p:txBody>
      </p:sp>
      <p:sp>
        <p:nvSpPr>
          <p:cNvPr id="63" name="Freeform 134"/>
          <p:cNvSpPr/>
          <p:nvPr>
            <p:custDataLst>
              <p:tags r:id="rId2"/>
            </p:custDataLst>
          </p:nvPr>
        </p:nvSpPr>
        <p:spPr bwMode="auto">
          <a:xfrm>
            <a:off x="7331200" y="1688231"/>
            <a:ext cx="2634897" cy="3212692"/>
          </a:xfrm>
          <a:custGeom>
            <a:avLst/>
            <a:gdLst>
              <a:gd name="T0" fmla="*/ 1201 w 1217"/>
              <a:gd name="T1" fmla="*/ 260 h 1474"/>
              <a:gd name="T2" fmla="*/ 912 w 1217"/>
              <a:gd name="T3" fmla="*/ 1 h 1474"/>
              <a:gd name="T4" fmla="*/ 691 w 1217"/>
              <a:gd name="T5" fmla="*/ 47 h 1474"/>
              <a:gd name="T6" fmla="*/ 521 w 1217"/>
              <a:gd name="T7" fmla="*/ 123 h 1474"/>
              <a:gd name="T8" fmla="*/ 354 w 1217"/>
              <a:gd name="T9" fmla="*/ 242 h 1474"/>
              <a:gd name="T10" fmla="*/ 271 w 1217"/>
              <a:gd name="T11" fmla="*/ 324 h 1474"/>
              <a:gd name="T12" fmla="*/ 198 w 1217"/>
              <a:gd name="T13" fmla="*/ 414 h 1474"/>
              <a:gd name="T14" fmla="*/ 59 w 1217"/>
              <a:gd name="T15" fmla="*/ 681 h 1474"/>
              <a:gd name="T16" fmla="*/ 13 w 1217"/>
              <a:gd name="T17" fmla="*/ 867 h 1474"/>
              <a:gd name="T18" fmla="*/ 11 w 1217"/>
              <a:gd name="T19" fmla="*/ 1137 h 1474"/>
              <a:gd name="T20" fmla="*/ 109 w 1217"/>
              <a:gd name="T21" fmla="*/ 1469 h 1474"/>
              <a:gd name="T22" fmla="*/ 114 w 1217"/>
              <a:gd name="T23" fmla="*/ 1473 h 1474"/>
              <a:gd name="T24" fmla="*/ 283 w 1217"/>
              <a:gd name="T25" fmla="*/ 1180 h 1474"/>
              <a:gd name="T26" fmla="*/ 622 w 1217"/>
              <a:gd name="T27" fmla="*/ 1159 h 1474"/>
              <a:gd name="T28" fmla="*/ 619 w 1217"/>
              <a:gd name="T29" fmla="*/ 1146 h 1474"/>
              <a:gd name="T30" fmla="*/ 604 w 1217"/>
              <a:gd name="T31" fmla="*/ 952 h 1474"/>
              <a:gd name="T32" fmla="*/ 950 w 1217"/>
              <a:gd name="T33" fmla="*/ 593 h 1474"/>
              <a:gd name="T34" fmla="*/ 1032 w 1217"/>
              <a:gd name="T35" fmla="*/ 568 h 1474"/>
              <a:gd name="T36" fmla="*/ 1201 w 1217"/>
              <a:gd name="T37" fmla="*/ 26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7" h="1474">
                <a:moveTo>
                  <a:pt x="1201" y="260"/>
                </a:moveTo>
                <a:cubicBezTo>
                  <a:pt x="1183" y="118"/>
                  <a:pt x="1063" y="3"/>
                  <a:pt x="912" y="1"/>
                </a:cubicBezTo>
                <a:cubicBezTo>
                  <a:pt x="835" y="0"/>
                  <a:pt x="763" y="23"/>
                  <a:pt x="691" y="47"/>
                </a:cubicBezTo>
                <a:cubicBezTo>
                  <a:pt x="632" y="66"/>
                  <a:pt x="576" y="92"/>
                  <a:pt x="521" y="123"/>
                </a:cubicBezTo>
                <a:cubicBezTo>
                  <a:pt x="461" y="156"/>
                  <a:pt x="406" y="197"/>
                  <a:pt x="354" y="242"/>
                </a:cubicBezTo>
                <a:cubicBezTo>
                  <a:pt x="324" y="267"/>
                  <a:pt x="296" y="295"/>
                  <a:pt x="271" y="324"/>
                </a:cubicBezTo>
                <a:cubicBezTo>
                  <a:pt x="245" y="354"/>
                  <a:pt x="220" y="383"/>
                  <a:pt x="198" y="414"/>
                </a:cubicBezTo>
                <a:cubicBezTo>
                  <a:pt x="138" y="496"/>
                  <a:pt x="91" y="585"/>
                  <a:pt x="59" y="681"/>
                </a:cubicBezTo>
                <a:cubicBezTo>
                  <a:pt x="38" y="742"/>
                  <a:pt x="22" y="803"/>
                  <a:pt x="13" y="867"/>
                </a:cubicBezTo>
                <a:cubicBezTo>
                  <a:pt x="2" y="957"/>
                  <a:pt x="0" y="1047"/>
                  <a:pt x="11" y="1137"/>
                </a:cubicBezTo>
                <a:cubicBezTo>
                  <a:pt x="25" y="1253"/>
                  <a:pt x="58" y="1364"/>
                  <a:pt x="109" y="1469"/>
                </a:cubicBezTo>
                <a:cubicBezTo>
                  <a:pt x="110" y="1471"/>
                  <a:pt x="110" y="1474"/>
                  <a:pt x="114" y="1473"/>
                </a:cubicBezTo>
                <a:cubicBezTo>
                  <a:pt x="121" y="1347"/>
                  <a:pt x="175" y="1247"/>
                  <a:pt x="283" y="1180"/>
                </a:cubicBezTo>
                <a:cubicBezTo>
                  <a:pt x="391" y="1113"/>
                  <a:pt x="506" y="1110"/>
                  <a:pt x="622" y="1159"/>
                </a:cubicBezTo>
                <a:cubicBezTo>
                  <a:pt x="623" y="1154"/>
                  <a:pt x="621" y="1150"/>
                  <a:pt x="619" y="1146"/>
                </a:cubicBezTo>
                <a:cubicBezTo>
                  <a:pt x="600" y="1082"/>
                  <a:pt x="594" y="1018"/>
                  <a:pt x="604" y="952"/>
                </a:cubicBezTo>
                <a:cubicBezTo>
                  <a:pt x="632" y="770"/>
                  <a:pt x="770" y="627"/>
                  <a:pt x="950" y="593"/>
                </a:cubicBezTo>
                <a:cubicBezTo>
                  <a:pt x="978" y="588"/>
                  <a:pt x="1006" y="581"/>
                  <a:pt x="1032" y="568"/>
                </a:cubicBezTo>
                <a:cubicBezTo>
                  <a:pt x="1151" y="511"/>
                  <a:pt x="1217" y="390"/>
                  <a:pt x="1201" y="260"/>
                </a:cubicBezTo>
                <a:close/>
              </a:path>
            </a:pathLst>
          </a:custGeom>
          <a:solidFill>
            <a:srgbClr val="1AA3AA"/>
          </a:solidFill>
          <a:ln>
            <a:noFill/>
          </a:ln>
        </p:spPr>
        <p:txBody>
          <a:bodyPr vert="horz" wrap="square" lIns="91440" tIns="45720" rIns="91440" bIns="45720" numCol="1" anchor="t" anchorCtr="0" compatLnSpc="1"/>
          <a:lstStyle/>
          <a:p>
            <a:endParaRPr lang="ru-RU">
              <a:latin typeface="微软雅黑" panose="020B0503020204020204" charset="-122"/>
              <a:ea typeface="微软雅黑" panose="020B0503020204020204" charset="-122"/>
            </a:endParaRPr>
          </a:p>
        </p:txBody>
      </p:sp>
      <p:sp>
        <p:nvSpPr>
          <p:cNvPr id="64" name="Freeform 135"/>
          <p:cNvSpPr/>
          <p:nvPr>
            <p:custDataLst>
              <p:tags r:id="rId3"/>
            </p:custDataLst>
          </p:nvPr>
        </p:nvSpPr>
        <p:spPr bwMode="auto">
          <a:xfrm>
            <a:off x="7596135" y="4200221"/>
            <a:ext cx="3783065" cy="1917253"/>
          </a:xfrm>
          <a:custGeom>
            <a:avLst/>
            <a:gdLst>
              <a:gd name="T0" fmla="*/ 154 w 1751"/>
              <a:gd name="T1" fmla="*/ 82 h 884"/>
              <a:gd name="T2" fmla="*/ 74 w 1751"/>
              <a:gd name="T3" fmla="*/ 462 h 884"/>
              <a:gd name="T4" fmla="*/ 224 w 1751"/>
              <a:gd name="T5" fmla="*/ 630 h 884"/>
              <a:gd name="T6" fmla="*/ 375 w 1751"/>
              <a:gd name="T7" fmla="*/ 739 h 884"/>
              <a:gd name="T8" fmla="*/ 562 w 1751"/>
              <a:gd name="T9" fmla="*/ 825 h 884"/>
              <a:gd name="T10" fmla="*/ 675 w 1751"/>
              <a:gd name="T11" fmla="*/ 856 h 884"/>
              <a:gd name="T12" fmla="*/ 789 w 1751"/>
              <a:gd name="T13" fmla="*/ 874 h 884"/>
              <a:gd name="T14" fmla="*/ 1090 w 1751"/>
              <a:gd name="T15" fmla="*/ 861 h 884"/>
              <a:gd name="T16" fmla="*/ 1274 w 1751"/>
              <a:gd name="T17" fmla="*/ 807 h 884"/>
              <a:gd name="T18" fmla="*/ 1509 w 1751"/>
              <a:gd name="T19" fmla="*/ 674 h 884"/>
              <a:gd name="T20" fmla="*/ 1747 w 1751"/>
              <a:gd name="T21" fmla="*/ 423 h 884"/>
              <a:gd name="T22" fmla="*/ 1749 w 1751"/>
              <a:gd name="T23" fmla="*/ 417 h 884"/>
              <a:gd name="T24" fmla="*/ 1410 w 1751"/>
              <a:gd name="T25" fmla="*/ 417 h 884"/>
              <a:gd name="T26" fmla="*/ 1222 w 1751"/>
              <a:gd name="T27" fmla="*/ 134 h 884"/>
              <a:gd name="T28" fmla="*/ 1212 w 1751"/>
              <a:gd name="T29" fmla="*/ 143 h 884"/>
              <a:gd name="T30" fmla="*/ 1052 w 1751"/>
              <a:gd name="T31" fmla="*/ 253 h 884"/>
              <a:gd name="T32" fmla="*/ 568 w 1751"/>
              <a:gd name="T33" fmla="*/ 133 h 884"/>
              <a:gd name="T34" fmla="*/ 505 w 1751"/>
              <a:gd name="T35" fmla="*/ 74 h 884"/>
              <a:gd name="T36" fmla="*/ 154 w 1751"/>
              <a:gd name="T37" fmla="*/ 82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1" h="884">
                <a:moveTo>
                  <a:pt x="154" y="82"/>
                </a:moveTo>
                <a:cubicBezTo>
                  <a:pt x="39" y="169"/>
                  <a:pt x="0" y="330"/>
                  <a:pt x="74" y="462"/>
                </a:cubicBezTo>
                <a:cubicBezTo>
                  <a:pt x="112" y="529"/>
                  <a:pt x="168" y="580"/>
                  <a:pt x="224" y="630"/>
                </a:cubicBezTo>
                <a:cubicBezTo>
                  <a:pt x="271" y="672"/>
                  <a:pt x="321" y="707"/>
                  <a:pt x="375" y="739"/>
                </a:cubicBezTo>
                <a:cubicBezTo>
                  <a:pt x="434" y="775"/>
                  <a:pt x="497" y="802"/>
                  <a:pt x="562" y="825"/>
                </a:cubicBezTo>
                <a:cubicBezTo>
                  <a:pt x="599" y="837"/>
                  <a:pt x="636" y="848"/>
                  <a:pt x="675" y="856"/>
                </a:cubicBezTo>
                <a:cubicBezTo>
                  <a:pt x="713" y="863"/>
                  <a:pt x="751" y="870"/>
                  <a:pt x="789" y="874"/>
                </a:cubicBezTo>
                <a:cubicBezTo>
                  <a:pt x="890" y="884"/>
                  <a:pt x="990" y="880"/>
                  <a:pt x="1090" y="861"/>
                </a:cubicBezTo>
                <a:cubicBezTo>
                  <a:pt x="1153" y="848"/>
                  <a:pt x="1214" y="832"/>
                  <a:pt x="1274" y="807"/>
                </a:cubicBezTo>
                <a:cubicBezTo>
                  <a:pt x="1357" y="772"/>
                  <a:pt x="1436" y="729"/>
                  <a:pt x="1509" y="674"/>
                </a:cubicBezTo>
                <a:cubicBezTo>
                  <a:pt x="1602" y="604"/>
                  <a:pt x="1682" y="520"/>
                  <a:pt x="1747" y="423"/>
                </a:cubicBezTo>
                <a:cubicBezTo>
                  <a:pt x="1748" y="422"/>
                  <a:pt x="1751" y="420"/>
                  <a:pt x="1749" y="417"/>
                </a:cubicBezTo>
                <a:cubicBezTo>
                  <a:pt x="1635" y="474"/>
                  <a:pt x="1522" y="477"/>
                  <a:pt x="1410" y="417"/>
                </a:cubicBezTo>
                <a:cubicBezTo>
                  <a:pt x="1298" y="357"/>
                  <a:pt x="1238" y="259"/>
                  <a:pt x="1222" y="134"/>
                </a:cubicBezTo>
                <a:cubicBezTo>
                  <a:pt x="1217" y="135"/>
                  <a:pt x="1215" y="140"/>
                  <a:pt x="1212" y="143"/>
                </a:cubicBezTo>
                <a:cubicBezTo>
                  <a:pt x="1167" y="191"/>
                  <a:pt x="1114" y="229"/>
                  <a:pt x="1052" y="253"/>
                </a:cubicBezTo>
                <a:cubicBezTo>
                  <a:pt x="880" y="320"/>
                  <a:pt x="688" y="272"/>
                  <a:pt x="568" y="133"/>
                </a:cubicBezTo>
                <a:cubicBezTo>
                  <a:pt x="549" y="111"/>
                  <a:pt x="529" y="90"/>
                  <a:pt x="505" y="74"/>
                </a:cubicBezTo>
                <a:cubicBezTo>
                  <a:pt x="396" y="0"/>
                  <a:pt x="259" y="3"/>
                  <a:pt x="154" y="82"/>
                </a:cubicBezTo>
                <a:close/>
              </a:path>
            </a:pathLst>
          </a:custGeom>
          <a:solidFill>
            <a:srgbClr val="3498DB"/>
          </a:solidFill>
          <a:ln>
            <a:noFill/>
          </a:ln>
        </p:spPr>
        <p:txBody>
          <a:bodyPr vert="horz" wrap="square" lIns="91440" tIns="45720" rIns="91440" bIns="45720" numCol="1" anchor="t" anchorCtr="0" compatLnSpc="1"/>
          <a:lstStyle/>
          <a:p>
            <a:endParaRPr lang="ru-RU">
              <a:latin typeface="微软雅黑" panose="020B0503020204020204" charset="-122"/>
              <a:ea typeface="微软雅黑" panose="020B0503020204020204" charset="-122"/>
            </a:endParaRPr>
          </a:p>
        </p:txBody>
      </p:sp>
      <p:sp>
        <p:nvSpPr>
          <p:cNvPr id="65" name="Freeform 136"/>
          <p:cNvSpPr/>
          <p:nvPr>
            <p:custDataLst>
              <p:tags r:id="rId4"/>
            </p:custDataLst>
          </p:nvPr>
        </p:nvSpPr>
        <p:spPr bwMode="auto">
          <a:xfrm>
            <a:off x="9649618" y="1688231"/>
            <a:ext cx="2090255" cy="3501393"/>
          </a:xfrm>
          <a:custGeom>
            <a:avLst/>
            <a:gdLst>
              <a:gd name="T0" fmla="*/ 508 w 967"/>
              <a:gd name="T1" fmla="*/ 1552 h 1607"/>
              <a:gd name="T2" fmla="*/ 877 w 967"/>
              <a:gd name="T3" fmla="*/ 1431 h 1607"/>
              <a:gd name="T4" fmla="*/ 947 w 967"/>
              <a:gd name="T5" fmla="*/ 1216 h 1607"/>
              <a:gd name="T6" fmla="*/ 966 w 967"/>
              <a:gd name="T7" fmla="*/ 1032 h 1607"/>
              <a:gd name="T8" fmla="*/ 947 w 967"/>
              <a:gd name="T9" fmla="*/ 827 h 1607"/>
              <a:gd name="T10" fmla="*/ 917 w 967"/>
              <a:gd name="T11" fmla="*/ 714 h 1607"/>
              <a:gd name="T12" fmla="*/ 876 w 967"/>
              <a:gd name="T13" fmla="*/ 605 h 1607"/>
              <a:gd name="T14" fmla="*/ 714 w 967"/>
              <a:gd name="T15" fmla="*/ 352 h 1607"/>
              <a:gd name="T16" fmla="*/ 575 w 967"/>
              <a:gd name="T17" fmla="*/ 219 h 1607"/>
              <a:gd name="T18" fmla="*/ 343 w 967"/>
              <a:gd name="T19" fmla="*/ 82 h 1607"/>
              <a:gd name="T20" fmla="*/ 7 w 967"/>
              <a:gd name="T21" fmla="*/ 1 h 1607"/>
              <a:gd name="T22" fmla="*/ 0 w 967"/>
              <a:gd name="T23" fmla="*/ 3 h 1607"/>
              <a:gd name="T24" fmla="*/ 170 w 967"/>
              <a:gd name="T25" fmla="*/ 297 h 1607"/>
              <a:gd name="T26" fmla="*/ 18 w 967"/>
              <a:gd name="T27" fmla="*/ 601 h 1607"/>
              <a:gd name="T28" fmla="*/ 31 w 967"/>
              <a:gd name="T29" fmla="*/ 605 h 1607"/>
              <a:gd name="T30" fmla="*/ 207 w 967"/>
              <a:gd name="T31" fmla="*/ 689 h 1607"/>
              <a:gd name="T32" fmla="*/ 344 w 967"/>
              <a:gd name="T33" fmla="*/ 1167 h 1607"/>
              <a:gd name="T34" fmla="*/ 325 w 967"/>
              <a:gd name="T35" fmla="*/ 1252 h 1607"/>
              <a:gd name="T36" fmla="*/ 508 w 967"/>
              <a:gd name="T37" fmla="*/ 1552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7" h="1607">
                <a:moveTo>
                  <a:pt x="508" y="1552"/>
                </a:moveTo>
                <a:cubicBezTo>
                  <a:pt x="640" y="1607"/>
                  <a:pt x="799" y="1561"/>
                  <a:pt x="877" y="1431"/>
                </a:cubicBezTo>
                <a:cubicBezTo>
                  <a:pt x="916" y="1365"/>
                  <a:pt x="932" y="1290"/>
                  <a:pt x="947" y="1216"/>
                </a:cubicBezTo>
                <a:cubicBezTo>
                  <a:pt x="960" y="1156"/>
                  <a:pt x="965" y="1094"/>
                  <a:pt x="966" y="1032"/>
                </a:cubicBezTo>
                <a:cubicBezTo>
                  <a:pt x="967" y="963"/>
                  <a:pt x="960" y="894"/>
                  <a:pt x="947" y="827"/>
                </a:cubicBezTo>
                <a:cubicBezTo>
                  <a:pt x="939" y="789"/>
                  <a:pt x="930" y="751"/>
                  <a:pt x="917" y="714"/>
                </a:cubicBezTo>
                <a:cubicBezTo>
                  <a:pt x="904" y="677"/>
                  <a:pt x="891" y="641"/>
                  <a:pt x="876" y="605"/>
                </a:cubicBezTo>
                <a:cubicBezTo>
                  <a:pt x="834" y="513"/>
                  <a:pt x="781" y="428"/>
                  <a:pt x="714" y="352"/>
                </a:cubicBezTo>
                <a:cubicBezTo>
                  <a:pt x="672" y="304"/>
                  <a:pt x="627" y="259"/>
                  <a:pt x="575" y="219"/>
                </a:cubicBezTo>
                <a:cubicBezTo>
                  <a:pt x="503" y="165"/>
                  <a:pt x="427" y="118"/>
                  <a:pt x="343" y="82"/>
                </a:cubicBezTo>
                <a:cubicBezTo>
                  <a:pt x="235" y="36"/>
                  <a:pt x="123" y="9"/>
                  <a:pt x="7" y="1"/>
                </a:cubicBezTo>
                <a:cubicBezTo>
                  <a:pt x="5" y="1"/>
                  <a:pt x="1" y="0"/>
                  <a:pt x="0" y="3"/>
                </a:cubicBezTo>
                <a:cubicBezTo>
                  <a:pt x="106" y="73"/>
                  <a:pt x="166" y="170"/>
                  <a:pt x="170" y="297"/>
                </a:cubicBezTo>
                <a:cubicBezTo>
                  <a:pt x="174" y="424"/>
                  <a:pt x="119" y="524"/>
                  <a:pt x="18" y="601"/>
                </a:cubicBezTo>
                <a:cubicBezTo>
                  <a:pt x="22" y="605"/>
                  <a:pt x="27" y="604"/>
                  <a:pt x="31" y="605"/>
                </a:cubicBezTo>
                <a:cubicBezTo>
                  <a:pt x="96" y="620"/>
                  <a:pt x="155" y="647"/>
                  <a:pt x="207" y="689"/>
                </a:cubicBezTo>
                <a:cubicBezTo>
                  <a:pt x="350" y="804"/>
                  <a:pt x="405" y="994"/>
                  <a:pt x="344" y="1167"/>
                </a:cubicBezTo>
                <a:cubicBezTo>
                  <a:pt x="335" y="1195"/>
                  <a:pt x="327" y="1223"/>
                  <a:pt x="325" y="1252"/>
                </a:cubicBezTo>
                <a:cubicBezTo>
                  <a:pt x="315" y="1383"/>
                  <a:pt x="387" y="1500"/>
                  <a:pt x="508" y="1552"/>
                </a:cubicBezTo>
                <a:close/>
              </a:path>
            </a:pathLst>
          </a:custGeom>
          <a:solidFill>
            <a:srgbClr val="1F74AD"/>
          </a:solidFill>
          <a:ln>
            <a:noFill/>
          </a:ln>
        </p:spPr>
        <p:txBody>
          <a:bodyPr vert="horz" wrap="square" lIns="91440" tIns="45720" rIns="91440" bIns="45720" numCol="1" anchor="t" anchorCtr="0" compatLnSpc="1"/>
          <a:lstStyle/>
          <a:p>
            <a:endParaRPr lang="ru-RU">
              <a:latin typeface="微软雅黑" panose="020B0503020204020204" charset="-122"/>
              <a:ea typeface="微软雅黑" panose="020B0503020204020204" charset="-122"/>
            </a:endParaRPr>
          </a:p>
        </p:txBody>
      </p:sp>
      <p:sp>
        <p:nvSpPr>
          <p:cNvPr id="50" name="Текст 12"/>
          <p:cNvSpPr txBox="1"/>
          <p:nvPr>
            <p:custDataLst>
              <p:tags r:id="rId5"/>
            </p:custDataLst>
          </p:nvPr>
        </p:nvSpPr>
        <p:spPr>
          <a:xfrm>
            <a:off x="7164720" y="3123794"/>
            <a:ext cx="1883960" cy="553704"/>
          </a:xfrm>
          <a:prstGeom prst="rect">
            <a:avLst/>
          </a:prstGeom>
        </p:spPr>
        <p:txBody>
          <a:bodyPr/>
          <a:lstStyle>
            <a:lvl1pPr marL="0" indent="0" algn="l" defTabSz="2438400" rtl="0" eaLnBrk="1" latinLnBrk="0" hangingPunct="1">
              <a:lnSpc>
                <a:spcPct val="150000"/>
              </a:lnSpc>
              <a:spcBef>
                <a:spcPct val="20000"/>
              </a:spcBef>
              <a:buFont typeface="Arial" panose="020B0604020202020204" pitchFamily="34" charset="0"/>
              <a:buNone/>
              <a:defRPr sz="2000" kern="1200" baseline="0">
                <a:solidFill>
                  <a:srgbClr val="4D576B"/>
                </a:solidFill>
                <a:latin typeface="Aller Light" panose="02000503000000020004" pitchFamily="2" charset="0"/>
                <a:ea typeface="+mn-ea"/>
                <a:cs typeface="+mn-cs"/>
              </a:defRPr>
            </a:lvl1pPr>
            <a:lvl2pPr marL="1981200" indent="-7620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2pPr>
            <a:lvl3pPr marL="30480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3pPr>
            <a:lvl4pPr marL="42672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4pPr>
            <a:lvl5pPr marL="54864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algn="ctr"/>
            <a:r>
              <a:rPr lang="en-US" altLang="zh-CN" sz="1200" b="1" spc="300" dirty="0">
                <a:solidFill>
                  <a:sysClr val="window" lastClr="FFFFFF"/>
                </a:solidFill>
                <a:latin typeface="微软雅黑" panose="020B0503020204020204" charset="-122"/>
                <a:ea typeface="微软雅黑" panose="020B0503020204020204" charset="-122"/>
                <a:cs typeface="Roboto Light" charset="0"/>
              </a:rPr>
              <a:t>Education </a:t>
            </a:r>
            <a:endParaRPr lang="en-US" altLang="zh-CN" sz="1200" b="1" spc="300" dirty="0">
              <a:solidFill>
                <a:sysClr val="window" lastClr="FFFFFF"/>
              </a:solidFill>
              <a:latin typeface="微软雅黑" panose="020B0503020204020204" charset="-122"/>
              <a:ea typeface="微软雅黑" panose="020B0503020204020204" charset="-122"/>
              <a:cs typeface="Roboto Light" charset="0"/>
            </a:endParaRPr>
          </a:p>
          <a:p>
            <a:pPr algn="ctr"/>
            <a:r>
              <a:rPr lang="en-US" altLang="zh-CN" sz="1200" b="1" spc="300" dirty="0">
                <a:solidFill>
                  <a:sysClr val="window" lastClr="FFFFFF"/>
                </a:solidFill>
                <a:latin typeface="微软雅黑" panose="020B0503020204020204" charset="-122"/>
                <a:ea typeface="微软雅黑" panose="020B0503020204020204" charset="-122"/>
                <a:cs typeface="Roboto Light" charset="0"/>
              </a:rPr>
              <a:t>Consultant</a:t>
            </a:r>
            <a:endParaRPr lang="zh-CN" altLang="en-US" sz="1200" b="1" spc="300" dirty="0">
              <a:solidFill>
                <a:sysClr val="window" lastClr="FFFFFF"/>
              </a:solidFill>
              <a:latin typeface="微软雅黑" panose="020B0503020204020204" charset="-122"/>
              <a:ea typeface="微软雅黑" panose="020B0503020204020204" charset="-122"/>
              <a:cs typeface="Roboto Light" charset="0"/>
            </a:endParaRPr>
          </a:p>
        </p:txBody>
      </p:sp>
      <p:sp>
        <p:nvSpPr>
          <p:cNvPr id="61" name="Текст 12"/>
          <p:cNvSpPr txBox="1"/>
          <p:nvPr>
            <p:custDataLst>
              <p:tags r:id="rId6"/>
            </p:custDataLst>
          </p:nvPr>
        </p:nvSpPr>
        <p:spPr>
          <a:xfrm>
            <a:off x="10122838" y="3451922"/>
            <a:ext cx="1904235" cy="550528"/>
          </a:xfrm>
          <a:prstGeom prst="rect">
            <a:avLst/>
          </a:prstGeom>
        </p:spPr>
        <p:txBody>
          <a:bodyPr/>
          <a:lstStyle>
            <a:lvl1pPr marL="0" indent="0" algn="l" defTabSz="2438400" rtl="0" eaLnBrk="1" latinLnBrk="0" hangingPunct="1">
              <a:lnSpc>
                <a:spcPct val="150000"/>
              </a:lnSpc>
              <a:spcBef>
                <a:spcPct val="20000"/>
              </a:spcBef>
              <a:buFont typeface="Arial" panose="020B0604020202020204" pitchFamily="34" charset="0"/>
              <a:buNone/>
              <a:defRPr sz="2000" kern="1200" baseline="0">
                <a:solidFill>
                  <a:srgbClr val="4D576B"/>
                </a:solidFill>
                <a:latin typeface="Aller Light" panose="02000503000000020004" pitchFamily="2" charset="0"/>
                <a:ea typeface="+mn-ea"/>
                <a:cs typeface="+mn-cs"/>
              </a:defRPr>
            </a:lvl1pPr>
            <a:lvl2pPr marL="1981200" indent="-7620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2pPr>
            <a:lvl3pPr marL="30480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3pPr>
            <a:lvl4pPr marL="42672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4pPr>
            <a:lvl5pPr marL="54864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algn="ctr"/>
            <a:r>
              <a:rPr lang="en-US" altLang="zh-CN" sz="1200" b="1" spc="300" dirty="0">
                <a:solidFill>
                  <a:sysClr val="window" lastClr="FFFFFF"/>
                </a:solidFill>
                <a:latin typeface="微软雅黑" panose="020B0503020204020204" charset="-122"/>
                <a:ea typeface="微软雅黑" panose="020B0503020204020204" charset="-122"/>
                <a:cs typeface="Roboto Light" charset="0"/>
              </a:rPr>
              <a:t>Teachers</a:t>
            </a:r>
            <a:endParaRPr lang="zh-CN" altLang="en-US" sz="1600" b="1" spc="300" dirty="0">
              <a:solidFill>
                <a:sysClr val="window" lastClr="FFFFFF"/>
              </a:solidFill>
              <a:latin typeface="微软雅黑" panose="020B0503020204020204" charset="-122"/>
              <a:ea typeface="微软雅黑" panose="020B0503020204020204" charset="-122"/>
              <a:cs typeface="Roboto Light" charset="0"/>
            </a:endParaRPr>
          </a:p>
        </p:txBody>
      </p:sp>
      <p:sp>
        <p:nvSpPr>
          <p:cNvPr id="66" name="Freeform 286"/>
          <p:cNvSpPr>
            <a:spLocks noEditPoints="1"/>
          </p:cNvSpPr>
          <p:nvPr>
            <p:custDataLst>
              <p:tags r:id="rId7"/>
            </p:custDataLst>
          </p:nvPr>
        </p:nvSpPr>
        <p:spPr bwMode="auto">
          <a:xfrm>
            <a:off x="9253734" y="4810798"/>
            <a:ext cx="527156" cy="52840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ysClr val="window" lastClr="FFFFFF"/>
          </a:solidFill>
          <a:ln>
            <a:noFill/>
          </a:ln>
        </p:spPr>
        <p:txBody>
          <a:bodyPr vert="horz" wrap="square" lIns="68580" tIns="34290" rIns="68580" bIns="34290" numCol="1" anchor="t" anchorCtr="0" compatLnSpc="1"/>
          <a:lstStyle/>
          <a:p>
            <a:endParaRPr lang="id-ID" sz="1350">
              <a:latin typeface="微软雅黑" panose="020B0503020204020204" charset="-122"/>
              <a:ea typeface="微软雅黑" panose="020B0503020204020204" charset="-122"/>
            </a:endParaRPr>
          </a:p>
        </p:txBody>
      </p:sp>
      <p:pic>
        <p:nvPicPr>
          <p:cNvPr id="5" name="图片 4" descr="2028799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05750" y="2519045"/>
            <a:ext cx="622300" cy="622300"/>
          </a:xfrm>
          <a:prstGeom prst="rect">
            <a:avLst/>
          </a:prstGeom>
        </p:spPr>
      </p:pic>
      <p:pic>
        <p:nvPicPr>
          <p:cNvPr id="6" name="图片 5" descr="445085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67035" y="2865120"/>
            <a:ext cx="812165" cy="812165"/>
          </a:xfrm>
          <a:prstGeom prst="rect">
            <a:avLst/>
          </a:prstGeom>
        </p:spPr>
      </p:pic>
      <p:sp>
        <p:nvSpPr>
          <p:cNvPr id="15" name="文本框 61"/>
          <p:cNvSpPr txBox="1"/>
          <p:nvPr/>
        </p:nvSpPr>
        <p:spPr>
          <a:xfrm>
            <a:off x="835399" y="413140"/>
            <a:ext cx="6495801" cy="398780"/>
          </a:xfrm>
          <a:prstGeom prst="rect">
            <a:avLst/>
          </a:prstGeom>
          <a:noFill/>
        </p:spPr>
        <p:txBody>
          <a:bodyPr wrap="square" rtlCol="0" anchor="t">
            <a:spAutoFit/>
          </a:bodyPr>
          <a:lstStyle/>
          <a:p>
            <a:pPr algn="l">
              <a:buClrTx/>
              <a:buSzTx/>
              <a:buFontTx/>
            </a:pPr>
            <a:r>
              <a:rPr lang="en-US" altLang="zh-CN" sz="2000" b="1" dirty="0">
                <a:solidFill>
                  <a:schemeClr val="bg1"/>
                </a:solidFill>
                <a:latin typeface="微软雅黑" charset="0"/>
                <a:ea typeface="微软雅黑" charset="0"/>
                <a:cs typeface="微软雅黑" charset="0"/>
                <a:sym typeface="+mn-ea"/>
              </a:rPr>
              <a:t>Course Planning </a:t>
            </a:r>
            <a:r>
              <a:rPr lang="zh-CN" altLang="en-US" sz="2000" b="1" dirty="0">
                <a:solidFill>
                  <a:schemeClr val="bg1"/>
                </a:solidFill>
                <a:latin typeface="微软雅黑" charset="0"/>
                <a:ea typeface="微软雅黑" charset="0"/>
                <a:cs typeface="微软雅黑" charset="0"/>
                <a:sym typeface="+mn-ea"/>
              </a:rPr>
              <a:t>&amp;</a:t>
            </a:r>
            <a:r>
              <a:rPr lang="en-US" altLang="zh-CN" sz="2000" b="1" dirty="0">
                <a:solidFill>
                  <a:schemeClr val="bg1"/>
                </a:solidFill>
                <a:latin typeface="微软雅黑" charset="0"/>
                <a:ea typeface="微软雅黑" charset="0"/>
                <a:cs typeface="微软雅黑" charset="0"/>
                <a:sym typeface="+mn-ea"/>
              </a:rPr>
              <a:t> Learning Services</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6" name="Текст 12"/>
          <p:cNvSpPr txBox="1"/>
          <p:nvPr>
            <p:custDataLst>
              <p:tags r:id="rId12"/>
            </p:custDataLst>
          </p:nvPr>
        </p:nvSpPr>
        <p:spPr>
          <a:xfrm>
            <a:off x="8570656" y="5301906"/>
            <a:ext cx="1893312" cy="553704"/>
          </a:xfrm>
          <a:prstGeom prst="rect">
            <a:avLst/>
          </a:prstGeom>
        </p:spPr>
        <p:txBody>
          <a:bodyPr/>
          <a:lstStyle>
            <a:lvl1pPr marL="0" indent="0" algn="l" defTabSz="2438400" rtl="0" eaLnBrk="1" latinLnBrk="0" hangingPunct="1">
              <a:lnSpc>
                <a:spcPct val="150000"/>
              </a:lnSpc>
              <a:spcBef>
                <a:spcPct val="20000"/>
              </a:spcBef>
              <a:buFont typeface="Arial" panose="020B0604020202020204" pitchFamily="34" charset="0"/>
              <a:buNone/>
              <a:defRPr sz="2000" kern="1200" baseline="0">
                <a:solidFill>
                  <a:srgbClr val="4D576B"/>
                </a:solidFill>
                <a:latin typeface="Aller Light" panose="02000503000000020004" pitchFamily="2" charset="0"/>
                <a:ea typeface="+mn-ea"/>
                <a:cs typeface="+mn-cs"/>
              </a:defRPr>
            </a:lvl1pPr>
            <a:lvl2pPr marL="1981200" indent="-7620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2pPr>
            <a:lvl3pPr marL="30480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3pPr>
            <a:lvl4pPr marL="42672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4pPr>
            <a:lvl5pPr marL="5486400" indent="-609600" algn="l" defTabSz="2438400" rtl="0" eaLnBrk="1" latinLnBrk="0" hangingPunct="1">
              <a:spcBef>
                <a:spcPct val="20000"/>
              </a:spcBef>
              <a:buFont typeface="Arial" panose="020B0604020202020204" pitchFamily="34" charset="0"/>
              <a:buChar char="»"/>
              <a:defRPr sz="2400" kern="1200">
                <a:solidFill>
                  <a:srgbClr val="4D576B"/>
                </a:solidFill>
                <a:latin typeface="Aller Light" panose="02000503000000020004" pitchFamily="2" charset="0"/>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algn="ctr"/>
            <a:r>
              <a:rPr lang="en-US" altLang="zh-CN" sz="1200" b="1" spc="300" dirty="0">
                <a:solidFill>
                  <a:sysClr val="window" lastClr="FFFFFF"/>
                </a:solidFill>
                <a:latin typeface="微软雅黑" panose="020B0503020204020204" charset="-122"/>
                <a:ea typeface="微软雅黑" panose="020B0503020204020204" charset="-122"/>
                <a:cs typeface="Roboto Light" charset="0"/>
              </a:rPr>
              <a:t>Customer Success</a:t>
            </a:r>
            <a:endParaRPr lang="en-US" altLang="zh-CN" sz="1200" b="1" spc="300" dirty="0">
              <a:solidFill>
                <a:sysClr val="window" lastClr="FFFFFF"/>
              </a:solidFill>
              <a:latin typeface="微软雅黑" panose="020B0503020204020204" charset="-122"/>
              <a:ea typeface="微软雅黑" panose="020B0503020204020204" charset="-122"/>
              <a:cs typeface="Roboto Light" charset="0"/>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plus(in)">
                                      <p:cBhvr>
                                        <p:cTn id="7" dur="2000"/>
                                        <p:tgtEl>
                                          <p:spTgt spid="63"/>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plus(in)">
                                      <p:cBhvr>
                                        <p:cTn id="10" dur="2000"/>
                                        <p:tgtEl>
                                          <p:spTgt spid="64"/>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plus(in)">
                                      <p:cBhvr>
                                        <p:cTn id="13" dur="2000"/>
                                        <p:tgtEl>
                                          <p:spTgt spid="65"/>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plus(in)">
                                      <p:cBhvr>
                                        <p:cTn id="16" dur="2000"/>
                                        <p:tgtEl>
                                          <p:spTgt spid="50"/>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plus(in)">
                                      <p:cBhvr>
                                        <p:cTn id="19" dur="2000"/>
                                        <p:tgtEl>
                                          <p:spTgt spid="61"/>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plus(in)">
                                      <p:cBhvr>
                                        <p:cTn id="22" dur="2000"/>
                                        <p:tgtEl>
                                          <p:spTgt spid="66"/>
                                        </p:tgtEl>
                                      </p:cBhvr>
                                    </p:animEffect>
                                  </p:childTnLst>
                                </p:cTn>
                              </p:par>
                              <p:par>
                                <p:cTn id="23" presetID="1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plus(in)">
                                      <p:cBhvr>
                                        <p:cTn id="25" dur="2000"/>
                                        <p:tgtEl>
                                          <p:spTgt spid="5"/>
                                        </p:tgtEl>
                                      </p:cBhvr>
                                    </p:animEffect>
                                  </p:childTnLst>
                                </p:cTn>
                              </p:par>
                              <p:par>
                                <p:cTn id="26" presetID="1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plus(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1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plus(in)">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50" grpId="0"/>
      <p:bldP spid="61" grpId="0"/>
      <p:bldP spid="66" grpId="0" animBg="1"/>
      <p:bldP spid="15" grpId="0"/>
      <p:bldP spid="15"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3897753" y="74547"/>
            <a:ext cx="5122456" cy="702873"/>
          </a:xfrm>
        </p:spPr>
        <p:txBody>
          <a:bodyPr>
            <a:normAutofit fontScale="90000"/>
          </a:bodyPr>
          <a:lstStyle/>
          <a:p>
            <a:r>
              <a:rPr lang="en-US" altLang="zh-CN" dirty="0">
                <a:solidFill>
                  <a:schemeClr val="bg1"/>
                </a:solidFill>
              </a:rPr>
              <a:t>Product Advantages</a:t>
            </a:r>
            <a:endParaRPr lang="zh-CN" altLang="en-US" dirty="0">
              <a:solidFill>
                <a:schemeClr val="bg1"/>
              </a:solidFill>
            </a:endParaRPr>
          </a:p>
        </p:txBody>
      </p:sp>
      <p:sp>
        <p:nvSpPr>
          <p:cNvPr id="56" name="文本框 55"/>
          <p:cNvSpPr txBox="1"/>
          <p:nvPr/>
        </p:nvSpPr>
        <p:spPr>
          <a:xfrm>
            <a:off x="883917" y="3929701"/>
            <a:ext cx="3407871" cy="702873"/>
          </a:xfrm>
          <a:prstGeom prst="rect">
            <a:avLst/>
          </a:prstGeom>
          <a:noFill/>
        </p:spPr>
        <p:txBody>
          <a:bodyPr wrap="square" rtlCol="0" anchor="t">
            <a:noAutofit/>
          </a:bodyPr>
          <a:lstStyle/>
          <a:p>
            <a:pPr lvl="0" algn="ctr"/>
            <a:r>
              <a:rPr lang="en-US" altLang="zh-CN" sz="2000" b="1" dirty="0">
                <a:solidFill>
                  <a:srgbClr val="2398B7"/>
                </a:solidFill>
                <a:latin typeface="微软雅黑" charset="0"/>
                <a:ea typeface="微软雅黑" charset="0"/>
                <a:sym typeface="+mn-ea"/>
              </a:rPr>
              <a:t>S</a:t>
            </a:r>
            <a:r>
              <a:rPr lang="en-US" altLang="zh-CN" sz="2000" b="1" dirty="0">
                <a:solidFill>
                  <a:srgbClr val="2398B7"/>
                </a:solidFill>
                <a:latin typeface="微软雅黑" panose="020B0503020204020204" charset="-122"/>
                <a:ea typeface="微软雅黑" panose="020B0503020204020204" charset="-122"/>
                <a:sym typeface="+mn-ea"/>
              </a:rPr>
              <a:t>mall class setting </a:t>
            </a:r>
            <a:r>
              <a:rPr lang="zh-CN" altLang="en-US" sz="2000" b="1" dirty="0">
                <a:solidFill>
                  <a:srgbClr val="2398B7"/>
                </a:solidFill>
                <a:latin typeface="微软雅黑" panose="020B0503020204020204" charset="-122"/>
                <a:ea typeface="微软雅黑" panose="020B0503020204020204" charset="-122"/>
                <a:sym typeface="+mn-ea"/>
              </a:rPr>
              <a:t>with live </a:t>
            </a:r>
            <a:r>
              <a:rPr lang="en-US" altLang="zh-CN" sz="2000" b="1" dirty="0">
                <a:solidFill>
                  <a:srgbClr val="2398B7"/>
                </a:solidFill>
                <a:latin typeface="微软雅黑" panose="020B0503020204020204" charset="-122"/>
                <a:ea typeface="微软雅黑" panose="020B0503020204020204" charset="-122"/>
                <a:sym typeface="+mn-ea"/>
              </a:rPr>
              <a:t>instruction</a:t>
            </a:r>
            <a:endParaRPr lang="zh-CN" altLang="en-US" sz="2000" b="1" dirty="0">
              <a:solidFill>
                <a:srgbClr val="2398B7"/>
              </a:solidFill>
              <a:latin typeface="微软雅黑" panose="020B0503020204020204" charset="-122"/>
              <a:ea typeface="微软雅黑" panose="020B0503020204020204" charset="-122"/>
              <a:sym typeface="+mn-ea"/>
            </a:endParaRPr>
          </a:p>
        </p:txBody>
      </p:sp>
      <p:sp>
        <p:nvSpPr>
          <p:cNvPr id="57" name="文本框 56"/>
          <p:cNvSpPr txBox="1"/>
          <p:nvPr/>
        </p:nvSpPr>
        <p:spPr>
          <a:xfrm>
            <a:off x="7752907" y="3530828"/>
            <a:ext cx="3666490" cy="706755"/>
          </a:xfrm>
          <a:prstGeom prst="rect">
            <a:avLst/>
          </a:prstGeom>
          <a:noFill/>
        </p:spPr>
        <p:txBody>
          <a:bodyPr wrap="square" rtlCol="0" anchor="t">
            <a:spAutoFit/>
          </a:bodyPr>
          <a:lstStyle/>
          <a:p>
            <a:pPr lvl="0" algn="ctr">
              <a:buClrTx/>
              <a:buSzTx/>
              <a:buFontTx/>
            </a:pPr>
            <a:r>
              <a:rPr lang="en-US" altLang="zh-CN" sz="2000" b="1" dirty="0">
                <a:solidFill>
                  <a:srgbClr val="2398B7"/>
                </a:solidFill>
                <a:latin typeface="微软雅黑" charset="0"/>
                <a:ea typeface="微软雅黑" charset="0"/>
                <a:cs typeface="微软雅黑" charset="0"/>
                <a:sym typeface="+mn-ea"/>
              </a:rPr>
              <a:t>Student</a:t>
            </a:r>
            <a:r>
              <a:rPr lang="zh-CN" altLang="en-US" sz="2000" b="1" dirty="0">
                <a:solidFill>
                  <a:srgbClr val="2398B7"/>
                </a:solidFill>
                <a:latin typeface="微软雅黑" charset="0"/>
                <a:ea typeface="微软雅黑" charset="0"/>
                <a:cs typeface="微软雅黑" charset="0"/>
                <a:sym typeface="+mn-ea"/>
              </a:rPr>
              <a:t>-</a:t>
            </a:r>
            <a:r>
              <a:rPr lang="en-US" altLang="zh-CN" sz="2000" b="1" dirty="0">
                <a:solidFill>
                  <a:srgbClr val="2398B7"/>
                </a:solidFill>
                <a:latin typeface="微软雅黑" charset="0"/>
                <a:ea typeface="微软雅黑" charset="0"/>
                <a:cs typeface="微软雅黑" charset="0"/>
                <a:sym typeface="+mn-ea"/>
              </a:rPr>
              <a:t>Centered Teaching</a:t>
            </a: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 </a:t>
            </a:r>
            <a:endParaRPr lang="zh-CN" altLang="en-US" sz="2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8" name="文本框 57"/>
          <p:cNvSpPr txBox="1"/>
          <p:nvPr/>
        </p:nvSpPr>
        <p:spPr>
          <a:xfrm>
            <a:off x="7109878" y="5158437"/>
            <a:ext cx="3457935" cy="706755"/>
          </a:xfrm>
          <a:prstGeom prst="rect">
            <a:avLst/>
          </a:prstGeom>
          <a:noFill/>
        </p:spPr>
        <p:txBody>
          <a:bodyPr wrap="square" rtlCol="0" anchor="t">
            <a:spAutoFit/>
          </a:bodyPr>
          <a:lstStyle/>
          <a:p>
            <a:pPr algn="ctr">
              <a:buClrTx/>
              <a:buSzTx/>
              <a:buFontTx/>
            </a:pPr>
            <a:r>
              <a:rPr lang="en-US" altLang="zh-CN" sz="2000" b="1" dirty="0">
                <a:solidFill>
                  <a:srgbClr val="2398B7"/>
                </a:solidFill>
                <a:latin typeface="微软雅黑" charset="0"/>
                <a:ea typeface="微软雅黑" charset="0"/>
                <a:sym typeface="+mn-ea"/>
              </a:rPr>
              <a:t>Comprehensive Sequence of Study </a:t>
            </a:r>
            <a:endParaRPr lang="zh-CN" altLang="en-US" sz="20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59" name="文本框 58"/>
          <p:cNvSpPr txBox="1"/>
          <p:nvPr/>
        </p:nvSpPr>
        <p:spPr>
          <a:xfrm>
            <a:off x="2903955" y="1012151"/>
            <a:ext cx="7009130" cy="706755"/>
          </a:xfrm>
          <a:prstGeom prst="rect">
            <a:avLst/>
          </a:prstGeom>
          <a:noFill/>
        </p:spPr>
        <p:txBody>
          <a:bodyPr wrap="none" rtlCol="0" anchor="t">
            <a:spAutoFit/>
          </a:bodyPr>
          <a:lstStyle/>
          <a:p>
            <a:pPr lvl="0" algn="l">
              <a:buClrTx/>
              <a:buSzTx/>
              <a:buFontTx/>
            </a:pP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Two interfaces – Live Teacher and AI I</a:t>
            </a:r>
            <a:r>
              <a:rPr lang="zh-CN" altLang="en-US" sz="2000" b="1" dirty="0">
                <a:solidFill>
                  <a:srgbClr val="2398B7"/>
                </a:solidFill>
                <a:latin typeface="微软雅黑" panose="020B0503020204020204" charset="-122"/>
                <a:ea typeface="微软雅黑" panose="020B0503020204020204" charset="-122"/>
                <a:cs typeface="微软雅黑" panose="020B0503020204020204" charset="-122"/>
                <a:sym typeface="+mn-ea"/>
              </a:rPr>
              <a:t>nteract</a:t>
            </a: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ion</a:t>
            </a:r>
            <a:endParaRPr lang="zh-CN" altLang="en-US" sz="2000" b="1" dirty="0">
              <a:solidFill>
                <a:srgbClr val="2398B7"/>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2000" b="1" dirty="0">
                <a:solidFill>
                  <a:srgbClr val="2398B7"/>
                </a:solidFill>
                <a:latin typeface="微软雅黑" panose="020B0503020204020204" charset="-122"/>
                <a:ea typeface="微软雅黑" panose="020B0503020204020204" charset="-122"/>
                <a:cs typeface="微软雅黑" panose="020B0503020204020204" charset="-122"/>
                <a:sym typeface="+mn-ea"/>
              </a:rPr>
              <a:t>with </a:t>
            </a: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gamified questions and </a:t>
            </a:r>
            <a:r>
              <a:rPr lang="zh-CN" altLang="en-US" sz="2000" b="1" dirty="0">
                <a:solidFill>
                  <a:srgbClr val="2398B7"/>
                </a:solidFill>
                <a:latin typeface="微软雅黑" panose="020B0503020204020204" charset="-122"/>
                <a:ea typeface="微软雅黑" panose="020B0503020204020204" charset="-122"/>
                <a:cs typeface="微软雅黑" panose="020B0503020204020204" charset="-122"/>
                <a:sym typeface="+mn-ea"/>
              </a:rPr>
              <a:t>animat</a:t>
            </a: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ions</a:t>
            </a:r>
            <a:endParaRPr lang="zh-CN" altLang="en-US" sz="2000" b="1" dirty="0">
              <a:solidFill>
                <a:srgbClr val="2398B7"/>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nvSpPr>
        <p:spPr>
          <a:xfrm>
            <a:off x="1246003" y="2119270"/>
            <a:ext cx="3706060" cy="1320550"/>
          </a:xfrm>
          <a:prstGeom prst="rect">
            <a:avLst/>
          </a:prstGeom>
          <a:noFill/>
        </p:spPr>
        <p:txBody>
          <a:bodyPr wrap="square" rtlCol="0" anchor="t">
            <a:noAutofit/>
          </a:bodyPr>
          <a:lstStyle/>
          <a:p>
            <a:pPr algn="ctr">
              <a:buClrTx/>
              <a:buSzTx/>
              <a:buFontTx/>
            </a:pPr>
            <a:r>
              <a:rPr lang="en-US" altLang="zh-CN" sz="2000" b="1" dirty="0">
                <a:solidFill>
                  <a:srgbClr val="2398B7"/>
                </a:solidFill>
                <a:latin typeface="微软雅黑" panose="020B0503020204020204" charset="-122"/>
                <a:ea typeface="微软雅黑" panose="020B0503020204020204" charset="-122"/>
                <a:cs typeface="微软雅黑" panose="020B0503020204020204" charset="-122"/>
                <a:sym typeface="+mn-ea"/>
              </a:rPr>
              <a:t>Singapore Math Pedagogy aligned with US Common Core </a:t>
            </a:r>
            <a:r>
              <a:rPr lang="en-US" altLang="zh-CN" sz="2000" b="1" dirty="0">
                <a:solidFill>
                  <a:srgbClr val="2398B7"/>
                </a:solidFill>
                <a:latin typeface="微软雅黑" charset="0"/>
                <a:ea typeface="微软雅黑" charset="0"/>
                <a:cs typeface="微软雅黑" charset="0"/>
                <a:sym typeface="+mn-ea"/>
              </a:rPr>
              <a:t>Standards</a:t>
            </a:r>
            <a:endParaRPr lang="en-US" altLang="zh-CN" sz="2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1" name="文本框 60"/>
          <p:cNvSpPr txBox="1"/>
          <p:nvPr/>
        </p:nvSpPr>
        <p:spPr>
          <a:xfrm>
            <a:off x="7467533" y="1938989"/>
            <a:ext cx="3804404" cy="1014730"/>
          </a:xfrm>
          <a:prstGeom prst="rect">
            <a:avLst/>
          </a:prstGeom>
          <a:noFill/>
        </p:spPr>
        <p:txBody>
          <a:bodyPr wrap="square" rtlCol="0" anchor="t">
            <a:spAutoFit/>
          </a:bodyPr>
          <a:lstStyle/>
          <a:p>
            <a:pPr algn="ctr">
              <a:buClrTx/>
              <a:buSzTx/>
              <a:buFontTx/>
            </a:pPr>
            <a:r>
              <a:rPr lang="en-US" altLang="zh-CN" sz="2000" b="1" dirty="0">
                <a:solidFill>
                  <a:srgbClr val="2398B7"/>
                </a:solidFill>
                <a:latin typeface="微软雅黑" panose="020B0503020204020204" charset="-122"/>
                <a:ea typeface="微软雅黑" panose="020B0503020204020204" charset="-122"/>
                <a:sym typeface="+mn-ea"/>
              </a:rPr>
              <a:t>Top quality</a:t>
            </a:r>
            <a:r>
              <a:rPr lang="zh-CN" altLang="en-US" sz="2000" b="1" dirty="0">
                <a:solidFill>
                  <a:srgbClr val="2398B7"/>
                </a:solidFill>
                <a:latin typeface="微软雅黑" panose="020B0503020204020204" charset="-122"/>
                <a:ea typeface="微软雅黑" panose="020B0503020204020204" charset="-122"/>
                <a:sym typeface="+mn-ea"/>
              </a:rPr>
              <a:t> teachers</a:t>
            </a:r>
            <a:r>
              <a:rPr lang="en-US" altLang="zh-CN" sz="2000" b="1" dirty="0">
                <a:solidFill>
                  <a:srgbClr val="2398B7"/>
                </a:solidFill>
                <a:latin typeface="微软雅黑" panose="020B0503020204020204" charset="-122"/>
                <a:ea typeface="微软雅黑" panose="020B0503020204020204" charset="-122"/>
                <a:sym typeface="+mn-ea"/>
              </a:rPr>
              <a:t> with ongoing training to ensure success</a:t>
            </a:r>
            <a:endParaRPr lang="en-US" altLang="zh-CN" sz="2000" b="1" dirty="0">
              <a:solidFill>
                <a:srgbClr val="2398B7"/>
              </a:solidFill>
              <a:latin typeface="微软雅黑" panose="020B0503020204020204" charset="-122"/>
              <a:ea typeface="微软雅黑" panose="020B0503020204020204" charset="-122"/>
              <a:sym typeface="+mn-ea"/>
            </a:endParaRPr>
          </a:p>
        </p:txBody>
      </p:sp>
      <p:sp>
        <p:nvSpPr>
          <p:cNvPr id="62" name="文本框 61"/>
          <p:cNvSpPr txBox="1"/>
          <p:nvPr/>
        </p:nvSpPr>
        <p:spPr>
          <a:xfrm>
            <a:off x="2832793" y="5150754"/>
            <a:ext cx="3522493" cy="1014730"/>
          </a:xfrm>
          <a:prstGeom prst="rect">
            <a:avLst/>
          </a:prstGeom>
          <a:noFill/>
        </p:spPr>
        <p:txBody>
          <a:bodyPr wrap="square" rtlCol="0" anchor="t">
            <a:spAutoFit/>
          </a:bodyPr>
          <a:lstStyle/>
          <a:p>
            <a:pPr algn="ctr">
              <a:buClrTx/>
              <a:buSzTx/>
              <a:buFontTx/>
            </a:pPr>
            <a:r>
              <a:rPr lang="en-US" altLang="zh-CN" sz="2000" b="1" dirty="0">
                <a:solidFill>
                  <a:srgbClr val="2398B7"/>
                </a:solidFill>
                <a:latin typeface="微软雅黑" charset="0"/>
                <a:ea typeface="微软雅黑" charset="0"/>
                <a:cs typeface="微软雅黑" charset="0"/>
                <a:sym typeface="+mn-ea"/>
              </a:rPr>
              <a:t>Open communication with parents: Monthly progress reports</a:t>
            </a:r>
            <a:endParaRPr lang="zh-CN" altLang="en-US" sz="2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1" name="图片 10"/>
          <p:cNvPicPr>
            <a:picLocks noChangeAspect="1"/>
          </p:cNvPicPr>
          <p:nvPr userDrawn="1"/>
        </p:nvPicPr>
        <p:blipFill rotWithShape="1">
          <a:blip r:embed="rId1" cstate="print">
            <a:alphaModFix amt="80000"/>
            <a:extLst>
              <a:ext uri="{28A0092B-C50C-407E-A947-70E740481C1C}">
                <a14:useLocalDpi xmlns:a14="http://schemas.microsoft.com/office/drawing/2010/main" val="0"/>
              </a:ext>
            </a:extLst>
          </a:blip>
          <a:srcRect r="1263" b="26880"/>
          <a:stretch>
            <a:fillRect/>
          </a:stretch>
        </p:blipFill>
        <p:spPr>
          <a:xfrm>
            <a:off x="4186341" y="2215116"/>
            <a:ext cx="4139565" cy="319468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ppt_x"/>
                                          </p:val>
                                        </p:tav>
                                        <p:tav tm="100000">
                                          <p:val>
                                            <p:strVal val="#ppt_x"/>
                                          </p:val>
                                        </p:tav>
                                      </p:tavLst>
                                    </p:anim>
                                    <p:anim calcmode="lin" valueType="num">
                                      <p:cBhvr additive="base">
                                        <p:cTn id="28" dur="500" fill="hold"/>
                                        <p:tgtEl>
                                          <p:spTgt spid="6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3045" y="2476814"/>
            <a:ext cx="6533515" cy="2353310"/>
          </a:xfrm>
          <a:prstGeom prst="rect">
            <a:avLst/>
          </a:prstGeom>
          <a:noFill/>
        </p:spPr>
        <p:txBody>
          <a:bodyPr wrap="square" rtlCol="0" anchor="t">
            <a:spAutoFit/>
          </a:bodyPr>
          <a:lstStyle/>
          <a:p>
            <a:pPr marL="285750" lvl="0" indent="-285750">
              <a:lnSpc>
                <a:spcPct val="150000"/>
              </a:lnSpc>
              <a:buFont typeface="Wingdings" panose="05000000000000000000" charset="0"/>
              <a:buChar char=""/>
            </a:pPr>
            <a:r>
              <a:rPr lang="en-US" altLang="zh-CN" sz="1400" dirty="0">
                <a:solidFill>
                  <a:srgbClr val="0080A5"/>
                </a:solidFill>
                <a:sym typeface="+mn-ea"/>
              </a:rPr>
              <a:t>Children can develop the social skills in s</a:t>
            </a:r>
            <a:r>
              <a:rPr lang="zh-CN" altLang="en-US" sz="1400" dirty="0">
                <a:solidFill>
                  <a:srgbClr val="0080A5"/>
                </a:solidFill>
                <a:sym typeface="+mn-ea"/>
              </a:rPr>
              <a:t>mall</a:t>
            </a:r>
            <a:r>
              <a:rPr lang="en-US" altLang="zh-CN" sz="1400" dirty="0">
                <a:solidFill>
                  <a:srgbClr val="0080A5"/>
                </a:solidFill>
                <a:sym typeface="+mn-ea"/>
              </a:rPr>
              <a:t>-group</a:t>
            </a:r>
            <a:r>
              <a:rPr lang="zh-CN" altLang="en-US" sz="1400" dirty="0">
                <a:solidFill>
                  <a:srgbClr val="0080A5"/>
                </a:solidFill>
                <a:sym typeface="+mn-ea"/>
              </a:rPr>
              <a:t> </a:t>
            </a:r>
            <a:r>
              <a:rPr lang="en-US" altLang="zh-CN" sz="1400" dirty="0">
                <a:solidFill>
                  <a:srgbClr val="0080A5"/>
                </a:solidFill>
                <a:sym typeface="+mn-ea"/>
              </a:rPr>
              <a:t>setting</a:t>
            </a:r>
            <a:endParaRPr lang="en-US" altLang="zh-CN" sz="1400" dirty="0">
              <a:solidFill>
                <a:srgbClr val="0080A5"/>
              </a:solidFill>
              <a:sym typeface="+mn-ea"/>
            </a:endParaRPr>
          </a:p>
          <a:p>
            <a:pPr marL="285750" lvl="0" indent="-285750">
              <a:lnSpc>
                <a:spcPct val="150000"/>
              </a:lnSpc>
              <a:buFont typeface="Wingdings" panose="05000000000000000000" charset="0"/>
              <a:buChar char=""/>
            </a:pPr>
            <a:r>
              <a:rPr lang="en-US" altLang="zh-CN" sz="1400" dirty="0">
                <a:solidFill>
                  <a:srgbClr val="0080A5"/>
                </a:solidFill>
                <a:sym typeface="+mn-ea"/>
              </a:rPr>
              <a:t>1:1</a:t>
            </a:r>
            <a:r>
              <a:rPr lang="zh-CN" altLang="en-US" sz="1400" dirty="0">
                <a:solidFill>
                  <a:srgbClr val="0080A5"/>
                </a:solidFill>
                <a:sym typeface="+mn-ea"/>
              </a:rPr>
              <a:t> attention</a:t>
            </a:r>
            <a:r>
              <a:rPr lang="en-US" altLang="zh-CN" sz="1400" dirty="0">
                <a:solidFill>
                  <a:srgbClr val="0080A5"/>
                </a:solidFill>
                <a:sym typeface="+mn-ea"/>
              </a:rPr>
              <a:t> and interaction with </a:t>
            </a:r>
            <a:r>
              <a:rPr lang="zh-CN" altLang="en-US" sz="1400" dirty="0">
                <a:solidFill>
                  <a:srgbClr val="0080A5"/>
                </a:solidFill>
                <a:sym typeface="+mn-ea"/>
              </a:rPr>
              <a:t>teacher</a:t>
            </a:r>
            <a:endParaRPr lang="zh-CN" altLang="en-US" sz="1400" dirty="0">
              <a:solidFill>
                <a:srgbClr val="0080A5"/>
              </a:solidFill>
              <a:sym typeface="+mn-ea"/>
            </a:endParaRPr>
          </a:p>
          <a:p>
            <a:pPr marL="285750" lvl="0" indent="-285750">
              <a:lnSpc>
                <a:spcPct val="150000"/>
              </a:lnSpc>
              <a:buFont typeface="Wingdings" panose="05000000000000000000" charset="0"/>
              <a:buChar char=""/>
            </a:pPr>
            <a:r>
              <a:rPr lang="en-US" altLang="zh-CN" sz="1400" dirty="0">
                <a:solidFill>
                  <a:srgbClr val="0080A5"/>
                </a:solidFill>
                <a:sym typeface="+mn-ea"/>
              </a:rPr>
              <a:t>Speak in the group and build confidence </a:t>
            </a:r>
            <a:endParaRPr lang="en-US" altLang="zh-CN" sz="1400" dirty="0">
              <a:solidFill>
                <a:srgbClr val="0080A5"/>
              </a:solidFill>
              <a:sym typeface="+mn-ea"/>
            </a:endParaRPr>
          </a:p>
          <a:p>
            <a:pPr marL="285750" lvl="0" indent="-285750">
              <a:lnSpc>
                <a:spcPct val="150000"/>
              </a:lnSpc>
              <a:buFont typeface="Wingdings" panose="05000000000000000000" charset="0"/>
              <a:buChar char=""/>
            </a:pPr>
            <a:r>
              <a:rPr lang="en-US" altLang="zh-CN" sz="1400" dirty="0">
                <a:solidFill>
                  <a:srgbClr val="0080A5"/>
                </a:solidFill>
                <a:sym typeface="+mn-ea"/>
              </a:rPr>
              <a:t>Explore and adapt</a:t>
            </a:r>
            <a:r>
              <a:rPr lang="zh-CN" altLang="en-US" sz="1400" dirty="0">
                <a:solidFill>
                  <a:srgbClr val="0080A5"/>
                </a:solidFill>
                <a:sym typeface="+mn-ea"/>
              </a:rPr>
              <a:t> to primary school</a:t>
            </a:r>
            <a:r>
              <a:rPr lang="en-US" altLang="zh-CN" sz="1400" dirty="0">
                <a:solidFill>
                  <a:srgbClr val="0080A5"/>
                </a:solidFill>
                <a:sym typeface="+mn-ea"/>
              </a:rPr>
              <a:t> course rigor</a:t>
            </a:r>
            <a:r>
              <a:rPr lang="zh-CN" altLang="en-US" sz="1400" dirty="0">
                <a:solidFill>
                  <a:srgbClr val="0080A5"/>
                </a:solidFill>
                <a:sym typeface="+mn-ea"/>
              </a:rPr>
              <a:t> in advance</a:t>
            </a:r>
            <a:endParaRPr lang="en-US" altLang="zh-CN" sz="1400" dirty="0">
              <a:solidFill>
                <a:srgbClr val="0080A5"/>
              </a:solidFill>
              <a:sym typeface="+mn-ea"/>
            </a:endParaRPr>
          </a:p>
          <a:p>
            <a:pPr marL="285750" lvl="0" indent="-285750">
              <a:lnSpc>
                <a:spcPct val="150000"/>
              </a:lnSpc>
              <a:buFont typeface="Wingdings" panose="05000000000000000000" charset="0"/>
              <a:buChar char=""/>
            </a:pPr>
            <a:r>
              <a:rPr lang="en-US" altLang="zh-CN" sz="1400" dirty="0">
                <a:solidFill>
                  <a:srgbClr val="0080A5"/>
                </a:solidFill>
                <a:sym typeface="+mn-ea"/>
              </a:rPr>
              <a:t>Take the class wherever you are in a </a:t>
            </a:r>
            <a:r>
              <a:rPr lang="zh-CN" altLang="en-US" sz="1400" dirty="0">
                <a:solidFill>
                  <a:srgbClr val="0080A5"/>
                </a:solidFill>
                <a:sym typeface="+mn-ea"/>
              </a:rPr>
              <a:t>convenient and efficien</a:t>
            </a:r>
            <a:r>
              <a:rPr lang="en-US" altLang="zh-CN" sz="1400" dirty="0">
                <a:solidFill>
                  <a:srgbClr val="0080A5"/>
                </a:solidFill>
                <a:sym typeface="+mn-ea"/>
              </a:rPr>
              <a:t>t way</a:t>
            </a:r>
            <a:endParaRPr lang="en-US" altLang="zh-CN" sz="1400" dirty="0">
              <a:solidFill>
                <a:srgbClr val="0080A5"/>
              </a:solidFill>
              <a:sym typeface="+mn-ea"/>
            </a:endParaRPr>
          </a:p>
          <a:p>
            <a:pPr marL="285750" lvl="0" indent="-285750">
              <a:lnSpc>
                <a:spcPct val="150000"/>
              </a:lnSpc>
              <a:buFont typeface="Wingdings" panose="05000000000000000000" charset="0"/>
              <a:buChar char=""/>
            </a:pPr>
            <a:r>
              <a:rPr lang="zh-CN" altLang="en-US" sz="1400" dirty="0">
                <a:solidFill>
                  <a:srgbClr val="0080A5"/>
                </a:solidFill>
                <a:sym typeface="+mn-ea"/>
              </a:rPr>
              <a:t>Parent supervision,</a:t>
            </a:r>
            <a:r>
              <a:rPr lang="en-US" altLang="zh-CN" sz="1400" dirty="0">
                <a:solidFill>
                  <a:srgbClr val="0080A5"/>
                </a:solidFill>
                <a:sym typeface="+mn-ea"/>
              </a:rPr>
              <a:t> visible results</a:t>
            </a:r>
            <a:endParaRPr lang="en-US" altLang="zh-CN" sz="1400" dirty="0">
              <a:solidFill>
                <a:srgbClr val="0080A5"/>
              </a:solidFill>
              <a:sym typeface="+mn-ea"/>
            </a:endParaRPr>
          </a:p>
          <a:p>
            <a:pPr marL="285750" lvl="0" indent="-285750">
              <a:lnSpc>
                <a:spcPct val="150000"/>
              </a:lnSpc>
              <a:buFont typeface="Wingdings" panose="05000000000000000000" charset="0"/>
              <a:buChar char=""/>
            </a:pPr>
            <a:endParaRPr lang="en-US" altLang="zh-CN" sz="1400" dirty="0">
              <a:solidFill>
                <a:srgbClr val="0080A5"/>
              </a:solidFill>
              <a:sym typeface="+mn-ea"/>
            </a:endParaRPr>
          </a:p>
        </p:txBody>
      </p:sp>
      <p:pic>
        <p:nvPicPr>
          <p:cNvPr id="2" name="图片 1" descr="origin_img_v2_b45d3986-f1db-4822-ab7f-21d4d93b8b9g"/>
          <p:cNvPicPr>
            <a:picLocks noChangeAspect="1"/>
          </p:cNvPicPr>
          <p:nvPr/>
        </p:nvPicPr>
        <p:blipFill>
          <a:blip r:embed="rId1"/>
          <a:stretch>
            <a:fillRect/>
          </a:stretch>
        </p:blipFill>
        <p:spPr>
          <a:xfrm>
            <a:off x="6421614" y="1994950"/>
            <a:ext cx="5207635" cy="3158490"/>
          </a:xfrm>
          <a:prstGeom prst="rect">
            <a:avLst/>
          </a:prstGeom>
        </p:spPr>
      </p:pic>
      <p:sp>
        <p:nvSpPr>
          <p:cNvPr id="7" name="文本框 6" descr="7b0a202020202262756c6c6574223a20227b5c2263617465676f727949645c223a31303031322c5c2274656d706c61746549645c223a32303233313236377d220a7d0a"/>
          <p:cNvSpPr txBox="1"/>
          <p:nvPr/>
        </p:nvSpPr>
        <p:spPr>
          <a:xfrm>
            <a:off x="293370" y="1104900"/>
            <a:ext cx="11665585" cy="1500505"/>
          </a:xfrm>
          <a:prstGeom prst="rect">
            <a:avLst/>
          </a:prstGeom>
          <a:noFill/>
        </p:spPr>
        <p:txBody>
          <a:bodyPr wrap="square" rtlCol="0" anchor="t">
            <a:spAutoFit/>
          </a:bodyPr>
          <a:lstStyle/>
          <a:p>
            <a:pPr lvl="0" algn="l">
              <a:lnSpc>
                <a:spcPct val="150000"/>
              </a:lnSpc>
              <a:buClr>
                <a:srgbClr val="FF6079"/>
              </a:buClr>
              <a:buSzPct val="150000"/>
              <a:buFont typeface="+mj-lt"/>
            </a:pPr>
            <a:r>
              <a:rPr lang="zh-CN" altLang="en-US" sz="2000" b="1" dirty="0">
                <a:solidFill>
                  <a:srgbClr val="0080A5"/>
                </a:solidFill>
                <a:latin typeface="微软雅黑" panose="020B0503020204020204" charset="-122"/>
                <a:ea typeface="微软雅黑" panose="020B0503020204020204" charset="-122"/>
                <a:cs typeface="微软雅黑" panose="020B0503020204020204" charset="-122"/>
                <a:sym typeface="+mn-ea"/>
              </a:rPr>
              <a:t>Small class with live teaching</a:t>
            </a:r>
            <a:endParaRPr lang="zh-CN" altLang="en-US" sz="2000" b="1" dirty="0">
              <a:solidFill>
                <a:srgbClr val="0080A5"/>
              </a:solidFill>
              <a:latin typeface="微软雅黑" panose="020B0503020204020204" charset="-122"/>
              <a:ea typeface="微软雅黑" panose="020B0503020204020204" charset="-122"/>
              <a:cs typeface="微软雅黑" panose="020B0503020204020204" charset="-122"/>
              <a:sym typeface="+mn-ea"/>
            </a:endParaRPr>
          </a:p>
          <a:p>
            <a:pPr lvl="0" indent="0" algn="l">
              <a:lnSpc>
                <a:spcPct val="150000"/>
              </a:lnSpc>
              <a:buClr>
                <a:srgbClr val="FF6079"/>
              </a:buClr>
              <a:buSzPct val="150000"/>
              <a:buFont typeface="+mj-lt"/>
              <a:buNone/>
            </a:pPr>
            <a:r>
              <a:rPr lang="en-US" altLang="zh-CN" sz="1400" dirty="0">
                <a:solidFill>
                  <a:srgbClr val="0080A5"/>
                </a:solidFill>
                <a:sym typeface="+mn-ea"/>
              </a:rPr>
              <a:t>Our curriculum adopts the model o</a:t>
            </a:r>
            <a:r>
              <a:rPr lang="zh-CN" altLang="en-US" sz="1400" dirty="0">
                <a:solidFill>
                  <a:srgbClr val="0080A5"/>
                </a:solidFill>
                <a:sym typeface="+mn-ea"/>
              </a:rPr>
              <a:t>f </a:t>
            </a:r>
            <a:r>
              <a:rPr lang="en-US" altLang="zh-CN" sz="1400" dirty="0">
                <a:solidFill>
                  <a:srgbClr val="0080A5"/>
                </a:solidFill>
                <a:sym typeface="+mn-ea"/>
              </a:rPr>
              <a:t>“</a:t>
            </a:r>
            <a:r>
              <a:rPr lang="en-US" altLang="zh-CN" sz="1400" b="1" dirty="0">
                <a:solidFill>
                  <a:srgbClr val="0080A5"/>
                </a:solidFill>
                <a:sym typeface="+mn-ea"/>
              </a:rPr>
              <a:t>same</a:t>
            </a:r>
            <a:r>
              <a:rPr lang="zh-CN" altLang="en-US" sz="1400" b="1" dirty="0">
                <a:solidFill>
                  <a:srgbClr val="0080A5"/>
                </a:solidFill>
                <a:sym typeface="+mn-ea"/>
              </a:rPr>
              <a:t> teachers, </a:t>
            </a:r>
            <a:r>
              <a:rPr lang="en-US" altLang="zh-CN" sz="1400" b="1" dirty="0">
                <a:solidFill>
                  <a:srgbClr val="0080A5"/>
                </a:solidFill>
                <a:sym typeface="+mn-ea"/>
              </a:rPr>
              <a:t>same</a:t>
            </a:r>
            <a:r>
              <a:rPr lang="zh-CN" altLang="en-US" sz="1400" b="1" dirty="0">
                <a:solidFill>
                  <a:srgbClr val="0080A5"/>
                </a:solidFill>
                <a:sym typeface="+mn-ea"/>
              </a:rPr>
              <a:t> classmates and </a:t>
            </a:r>
            <a:r>
              <a:rPr lang="en-US" altLang="zh-CN" sz="1400" b="1" dirty="0">
                <a:solidFill>
                  <a:srgbClr val="0080A5"/>
                </a:solidFill>
                <a:sym typeface="+mn-ea"/>
              </a:rPr>
              <a:t>same</a:t>
            </a:r>
            <a:r>
              <a:rPr lang="zh-CN" altLang="en-US" sz="1400" b="1" dirty="0">
                <a:solidFill>
                  <a:srgbClr val="0080A5"/>
                </a:solidFill>
                <a:sym typeface="+mn-ea"/>
              </a:rPr>
              <a:t> class time</a:t>
            </a:r>
            <a:r>
              <a:rPr lang="en-US" altLang="zh-CN" sz="1400" dirty="0">
                <a:solidFill>
                  <a:srgbClr val="0080A5"/>
                </a:solidFill>
                <a:sym typeface="+mn-ea"/>
              </a:rPr>
              <a:t>”, aiming to</a:t>
            </a:r>
            <a:r>
              <a:rPr lang="zh-CN" altLang="en-US" sz="1400" dirty="0">
                <a:solidFill>
                  <a:srgbClr val="0080A5"/>
                </a:solidFill>
                <a:sym typeface="+mn-ea"/>
              </a:rPr>
              <a:t> maintain the continuity of learning and</a:t>
            </a:r>
            <a:r>
              <a:rPr lang="en-US" altLang="zh-CN" sz="1400" dirty="0">
                <a:solidFill>
                  <a:srgbClr val="0080A5"/>
                </a:solidFill>
                <a:sym typeface="+mn-ea"/>
              </a:rPr>
              <a:t> let children</a:t>
            </a:r>
            <a:r>
              <a:rPr lang="zh-CN" altLang="en-US" sz="1400" dirty="0">
                <a:solidFill>
                  <a:srgbClr val="0080A5"/>
                </a:solidFill>
                <a:sym typeface="+mn-ea"/>
              </a:rPr>
              <a:t> develop good study habits.</a:t>
            </a:r>
            <a:endParaRPr lang="zh-CN" altLang="en-US" sz="1400" dirty="0">
              <a:solidFill>
                <a:srgbClr val="0080A5"/>
              </a:solidFill>
              <a:sym typeface="+mn-ea"/>
            </a:endParaRPr>
          </a:p>
          <a:p>
            <a:pPr lvl="0" indent="0" algn="l">
              <a:lnSpc>
                <a:spcPct val="140000"/>
              </a:lnSpc>
              <a:buClr>
                <a:srgbClr val="FF6079"/>
              </a:buClr>
              <a:buSzPct val="150000"/>
              <a:buFont typeface="+mj-lt"/>
              <a:buNone/>
            </a:pPr>
            <a:endParaRPr lang="zh-CN" altLang="en-US" sz="1400" dirty="0">
              <a:solidFill>
                <a:srgbClr val="0080A5"/>
              </a:solidFill>
              <a:sym typeface="+mn-ea"/>
            </a:endParaRPr>
          </a:p>
        </p:txBody>
      </p:sp>
      <p:sp>
        <p:nvSpPr>
          <p:cNvPr id="8" name="TextBox 7"/>
          <p:cNvSpPr txBox="1"/>
          <p:nvPr/>
        </p:nvSpPr>
        <p:spPr>
          <a:xfrm>
            <a:off x="547930" y="512802"/>
            <a:ext cx="6125378" cy="368300"/>
          </a:xfrm>
          <a:prstGeom prst="rect">
            <a:avLst/>
          </a:prstGeom>
          <a:noFill/>
        </p:spPr>
        <p:txBody>
          <a:bodyPr wrap="square">
            <a:spAutoFit/>
          </a:bodyPr>
          <a:lstStyle/>
          <a:p>
            <a:pPr lvl="0" algn="l"/>
            <a:r>
              <a:rPr lang="en-US" altLang="zh-CN" b="1" dirty="0">
                <a:solidFill>
                  <a:schemeClr val="bg1"/>
                </a:solidFill>
                <a:latin typeface="微软雅黑" charset="0"/>
                <a:ea typeface="微软雅黑" charset="0"/>
                <a:sym typeface="+mn-ea"/>
              </a:rPr>
              <a:t>S</a:t>
            </a:r>
            <a:r>
              <a:rPr lang="en-US" altLang="zh-CN" sz="1800" b="1" dirty="0">
                <a:solidFill>
                  <a:schemeClr val="bg1"/>
                </a:solidFill>
                <a:latin typeface="微软雅黑" panose="020B0503020204020204" charset="-122"/>
                <a:ea typeface="微软雅黑" panose="020B0503020204020204" charset="-122"/>
                <a:sym typeface="+mn-ea"/>
              </a:rPr>
              <a:t>mall class setting </a:t>
            </a:r>
            <a:r>
              <a:rPr lang="zh-CN" altLang="en-US" sz="1800" b="1" dirty="0">
                <a:solidFill>
                  <a:schemeClr val="bg1"/>
                </a:solidFill>
                <a:latin typeface="微软雅黑" panose="020B0503020204020204" charset="-122"/>
                <a:ea typeface="微软雅黑" panose="020B0503020204020204" charset="-122"/>
                <a:sym typeface="+mn-ea"/>
              </a:rPr>
              <a:t>with live </a:t>
            </a:r>
            <a:r>
              <a:rPr lang="en-US" altLang="zh-CN" sz="1800" b="1" dirty="0">
                <a:solidFill>
                  <a:schemeClr val="bg1"/>
                </a:solidFill>
                <a:latin typeface="微软雅黑" panose="020B0503020204020204" charset="-122"/>
                <a:ea typeface="微软雅黑" panose="020B0503020204020204" charset="-122"/>
                <a:sym typeface="+mn-ea"/>
              </a:rPr>
              <a:t>instruction</a:t>
            </a:r>
            <a:endParaRPr lang="zh-CN" altLang="en-US" sz="1800" b="1" dirty="0">
              <a:solidFill>
                <a:schemeClr val="bg1"/>
              </a:solidFill>
              <a:latin typeface="微软雅黑" panose="020B0503020204020204" charset="-122"/>
              <a:ea typeface="微软雅黑" panose="020B0503020204020204" charset="-122"/>
              <a:sym typeface="+mn-ea"/>
            </a:endParaRPr>
          </a:p>
        </p:txBody>
      </p:sp>
      <p:sp>
        <p:nvSpPr>
          <p:cNvPr id="3" name="TextBox 2"/>
          <p:cNvSpPr txBox="1"/>
          <p:nvPr userDrawn="1"/>
        </p:nvSpPr>
        <p:spPr>
          <a:xfrm>
            <a:off x="365938" y="5335605"/>
            <a:ext cx="11662783" cy="2301865"/>
          </a:xfrm>
          <a:prstGeom prst="rect">
            <a:avLst/>
          </a:prstGeom>
        </p:spPr>
        <p:txBody>
          <a:bodyPr wrap="square" rtlCol="0">
            <a:noAutofit/>
          </a:bodyPr>
          <a:p>
            <a:r>
              <a:rPr sz="1200" b="0" u="none">
                <a:solidFill>
                  <a:srgbClr val="ED7D31"/>
                </a:solidFill>
                <a:latin typeface="Georgia" panose="02040502050405020303" charset="0"/>
                <a:ea typeface="Georgia" panose="02040502050405020303" charset="0"/>
                <a:cs typeface="Georgia" panose="02040502050405020303" charset="0"/>
              </a:rPr>
              <a:t>Our courses are taught in small classes online, and are delivered in English. Generally, there are no more than 6 students per class, so that children can learn and discuss in a group. Every child can interact with the teacher frequently, and get teacher’s full attention and customized comments. There are also many opportunities for communication and discussion among children themselves. We also arrange opportunities for students to present their thinking with one another, allowing them to show how they work out a problem and create purpose and engagement. This atmosphere not only helps children learn from each other, but also encourages cooperation and healthy competition. As a result, children are fully engaged in class, which sparks their enthusiasm and passion for learning. Moreover, our courses help children to adapt to primary school in advance, so that they can be better prepared for future learning.</a:t>
            </a:r>
            <a:endParaRPr lang="zh-CN" altLang="en-US" sz="1200">
              <a:solidFill>
                <a:srgbClr val="ED7D31"/>
              </a:solidFill>
              <a:latin typeface="Georgia" panose="02040502050405020303" charset="0"/>
              <a:ea typeface="Georgia" panose="02040502050405020303" charset="0"/>
              <a:cs typeface="Georgia" panose="02040502050405020303"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62756c6c6574223a20227b5c2263617465676f727949645c223a31303030362c5c2274656d706c61746549645c223a32303233313438337d220a7d0a"/>
          <p:cNvSpPr>
            <a:spLocks noGrp="1"/>
          </p:cNvSpPr>
          <p:nvPr/>
        </p:nvSpPr>
        <p:spPr>
          <a:xfrm>
            <a:off x="-108" y="-64921"/>
            <a:ext cx="10257744" cy="9851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b="1" kern="1200">
                <a:solidFill>
                  <a:schemeClr val="bg2">
                    <a:lumMod val="25000"/>
                  </a:schemeClr>
                </a:solidFill>
                <a:latin typeface="+mn-ea"/>
                <a:ea typeface="+mn-ea"/>
                <a:cs typeface="+mj-cs"/>
              </a:defRPr>
            </a:lvl1pPr>
          </a:lstStyle>
          <a:p>
            <a:pPr indent="0" algn="l" fontAlgn="auto">
              <a:lnSpc>
                <a:spcPct val="150000"/>
              </a:lnSpc>
            </a:pPr>
            <a:r>
              <a:rPr lang="en-US" altLang="zh-CN" dirty="0">
                <a:solidFill>
                  <a:schemeClr val="bg1"/>
                </a:solidFill>
                <a:latin typeface="微软雅黑" panose="020B0503020204020204" charset="-122"/>
                <a:cs typeface="微软雅黑" panose="020B0503020204020204" charset="-122"/>
                <a:sym typeface="+mn-ea"/>
              </a:rPr>
              <a:t>  C</a:t>
            </a:r>
            <a:r>
              <a:rPr lang="en-US" altLang="zh-CN" dirty="0">
                <a:solidFill>
                  <a:schemeClr val="bg1"/>
                </a:solidFill>
                <a:latin typeface="微软雅黑" charset="0"/>
                <a:cs typeface="微软雅黑" charset="0"/>
                <a:sym typeface="+mn-ea"/>
              </a:rPr>
              <a:t>urriculum</a:t>
            </a:r>
            <a:r>
              <a:rPr lang="en-US" altLang="zh-CN" dirty="0">
                <a:solidFill>
                  <a:schemeClr val="bg1"/>
                </a:solidFill>
                <a:latin typeface="微软雅黑" panose="020B0503020204020204" charset="-122"/>
                <a:cs typeface="微软雅黑" panose="020B0503020204020204" charset="-122"/>
                <a:sym typeface="+mn-ea"/>
              </a:rPr>
              <a:t> design </a:t>
            </a:r>
            <a:endParaRPr lang="zh-CN" altLang="en-US" sz="2800" dirty="0">
              <a:solidFill>
                <a:schemeClr val="bg1"/>
              </a:solidFill>
              <a:sym typeface="+mn-ea"/>
            </a:endParaRPr>
          </a:p>
        </p:txBody>
      </p:sp>
      <p:grpSp>
        <p:nvGrpSpPr>
          <p:cNvPr id="31" name="组合 30"/>
          <p:cNvGrpSpPr/>
          <p:nvPr>
            <p:custDataLst>
              <p:tags r:id="rId1"/>
            </p:custDataLst>
          </p:nvPr>
        </p:nvGrpSpPr>
        <p:grpSpPr>
          <a:xfrm>
            <a:off x="3721535" y="1074295"/>
            <a:ext cx="7401564" cy="923925"/>
            <a:chOff x="3185474" y="1762031"/>
            <a:chExt cx="5831080" cy="727884"/>
          </a:xfrm>
        </p:grpSpPr>
        <p:sp>
          <p:nvSpPr>
            <p:cNvPr id="8" name="文本框 7"/>
            <p:cNvSpPr txBox="1"/>
            <p:nvPr>
              <p:custDataLst>
                <p:tags r:id="rId2"/>
              </p:custDataLst>
            </p:nvPr>
          </p:nvSpPr>
          <p:spPr>
            <a:xfrm>
              <a:off x="3775288" y="1762031"/>
              <a:ext cx="5241266" cy="727884"/>
            </a:xfrm>
            <a:prstGeom prst="rect">
              <a:avLst/>
            </a:prstGeom>
            <a:noFill/>
          </p:spPr>
          <p:txBody>
            <a:bodyPr wrap="square" rtlCol="0" anchor="ctr" anchorCtr="0">
              <a:normAutofit/>
            </a:bodyPr>
            <a:lstStyle/>
            <a:p>
              <a:pPr algn="l">
                <a:lnSpc>
                  <a:spcPct val="110000"/>
                </a:lnSpc>
                <a:buClrTx/>
                <a:buSzTx/>
                <a:buFontTx/>
              </a:pPr>
              <a:r>
                <a:rPr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rPr>
                <a:t>NEL (Nurturing Early Learners)</a:t>
              </a:r>
              <a:r>
                <a:rPr lang="en-US"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rPr>
                <a:t>, the</a:t>
              </a:r>
              <a:r>
                <a:rPr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rPr>
                <a:t> curriculum framework for kindergartens in Singapore</a:t>
              </a:r>
              <a:endParaRPr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2" name="任意多边形 11"/>
            <p:cNvSpPr/>
            <p:nvPr>
              <p:custDataLst>
                <p:tags r:id="rId3"/>
              </p:custDataLst>
            </p:nvPr>
          </p:nvSpPr>
          <p:spPr>
            <a:xfrm>
              <a:off x="3185474" y="1875762"/>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4398FF"/>
            </a:solidFill>
            <a:ln>
              <a:noFill/>
            </a:ln>
          </p:spPr>
          <p:style>
            <a:lnRef idx="2">
              <a:srgbClr val="4398FF">
                <a:shade val="50000"/>
              </a:srgbClr>
            </a:lnRef>
            <a:fillRef idx="1">
              <a:srgbClr val="4398FF"/>
            </a:fillRef>
            <a:effectRef idx="0">
              <a:srgbClr val="4398FF"/>
            </a:effectRef>
            <a:fontRef idx="minor">
              <a:sysClr val="window" lastClr="FFFFFF"/>
            </a:fontRef>
          </p:style>
          <p:txBody>
            <a:bodyPr rtlCol="0" anchor="ctr"/>
            <a:lstStyle/>
            <a:p>
              <a:pPr algn="ctr"/>
              <a:r>
                <a:rPr lang="en-US" altLang="zh-CN">
                  <a:solidFill>
                    <a:srgbClr val="FFFFFF"/>
                  </a:solidFill>
                  <a:latin typeface="微软雅黑" panose="020B0503020204020204" charset="-122"/>
                  <a:ea typeface="微软雅黑" panose="020B0503020204020204" charset="-122"/>
                </a:rPr>
                <a:t>A</a:t>
              </a:r>
              <a:endParaRPr lang="en-US" altLang="zh-CN">
                <a:solidFill>
                  <a:srgbClr val="FFFFFF"/>
                </a:solidFill>
                <a:latin typeface="微软雅黑" panose="020B0503020204020204" charset="-122"/>
                <a:ea typeface="微软雅黑" panose="020B0503020204020204" charset="-122"/>
              </a:endParaRPr>
            </a:p>
          </p:txBody>
        </p:sp>
      </p:grpSp>
      <p:grpSp>
        <p:nvGrpSpPr>
          <p:cNvPr id="32" name="组合 31"/>
          <p:cNvGrpSpPr/>
          <p:nvPr>
            <p:custDataLst>
              <p:tags r:id="rId4"/>
            </p:custDataLst>
          </p:nvPr>
        </p:nvGrpSpPr>
        <p:grpSpPr>
          <a:xfrm>
            <a:off x="4077924" y="2148590"/>
            <a:ext cx="6669405" cy="661473"/>
            <a:chOff x="4061291" y="2159331"/>
            <a:chExt cx="5254273" cy="521120"/>
          </a:xfrm>
        </p:grpSpPr>
        <p:sp>
          <p:nvSpPr>
            <p:cNvPr id="13" name="任意多边形 12"/>
            <p:cNvSpPr/>
            <p:nvPr>
              <p:custDataLst>
                <p:tags r:id="rId5"/>
              </p:custDataLst>
            </p:nvPr>
          </p:nvSpPr>
          <p:spPr>
            <a:xfrm>
              <a:off x="4061291" y="2160333"/>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72CC36"/>
            </a:solidFill>
            <a:ln>
              <a:noFill/>
            </a:ln>
          </p:spPr>
          <p:style>
            <a:lnRef idx="2">
              <a:srgbClr val="4398FF">
                <a:shade val="50000"/>
              </a:srgbClr>
            </a:lnRef>
            <a:fillRef idx="1">
              <a:srgbClr val="4398FF"/>
            </a:fillRef>
            <a:effectRef idx="0">
              <a:srgbClr val="4398FF"/>
            </a:effectRef>
            <a:fontRef idx="minor">
              <a:sysClr val="window" lastClr="FFFFFF"/>
            </a:fontRef>
          </p:style>
          <p:txBody>
            <a:bodyPr rtlCol="0" anchor="ctr"/>
            <a:lstStyle/>
            <a:p>
              <a:pPr algn="ctr"/>
              <a:r>
                <a:rPr lang="en-US" altLang="zh-CN">
                  <a:solidFill>
                    <a:srgbClr val="FFFFFF"/>
                  </a:solidFill>
                  <a:latin typeface="微软雅黑" panose="020B0503020204020204" charset="-122"/>
                  <a:ea typeface="微软雅黑" panose="020B0503020204020204" charset="-122"/>
                </a:rPr>
                <a:t>B</a:t>
              </a:r>
              <a:endParaRPr lang="en-US" altLang="zh-CN">
                <a:solidFill>
                  <a:srgbClr val="FFFFFF"/>
                </a:solidFill>
                <a:latin typeface="微软雅黑" panose="020B0503020204020204" charset="-122"/>
                <a:ea typeface="微软雅黑" panose="020B0503020204020204" charset="-122"/>
              </a:endParaRPr>
            </a:p>
          </p:txBody>
        </p:sp>
        <p:sp>
          <p:nvSpPr>
            <p:cNvPr id="21" name="文本框 20"/>
            <p:cNvSpPr txBox="1"/>
            <p:nvPr>
              <p:custDataLst>
                <p:tags r:id="rId6"/>
              </p:custDataLst>
            </p:nvPr>
          </p:nvSpPr>
          <p:spPr>
            <a:xfrm>
              <a:off x="4656605" y="2159331"/>
              <a:ext cx="4658959" cy="504767"/>
            </a:xfrm>
            <a:prstGeom prst="rect">
              <a:avLst/>
            </a:prstGeom>
            <a:noFill/>
          </p:spPr>
          <p:txBody>
            <a:bodyPr wrap="square" rtlCol="0" anchor="ctr" anchorCtr="0">
              <a:normAutofit/>
            </a:bodyPr>
            <a:lstStyle/>
            <a:p>
              <a:pPr>
                <a:lnSpc>
                  <a:spcPct val="110000"/>
                </a:lnSpc>
              </a:pPr>
              <a:r>
                <a:rPr lang="en-US" altLang="zh-CN" sz="1600" b="1" kern="0" dirty="0">
                  <a:solidFill>
                    <a:schemeClr val="tx2">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Singapore MOE curriculum syllabus</a:t>
              </a:r>
              <a:endParaRPr lang="en-US" altLang="zh-CN" sz="1600" b="1" kern="0" dirty="0">
                <a:solidFill>
                  <a:schemeClr val="tx2">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grpSp>
      <p:grpSp>
        <p:nvGrpSpPr>
          <p:cNvPr id="33" name="组合 32"/>
          <p:cNvGrpSpPr/>
          <p:nvPr>
            <p:custDataLst>
              <p:tags r:id="rId7"/>
            </p:custDataLst>
          </p:nvPr>
        </p:nvGrpSpPr>
        <p:grpSpPr>
          <a:xfrm>
            <a:off x="4019568" y="3110459"/>
            <a:ext cx="5900762" cy="1584000"/>
            <a:chOff x="4670111" y="2897843"/>
            <a:chExt cx="4648723" cy="1247903"/>
          </a:xfrm>
        </p:grpSpPr>
        <p:sp>
          <p:nvSpPr>
            <p:cNvPr id="14" name="任意多边形 13"/>
            <p:cNvSpPr/>
            <p:nvPr>
              <p:custDataLst>
                <p:tags r:id="rId8"/>
              </p:custDataLst>
            </p:nvPr>
          </p:nvSpPr>
          <p:spPr>
            <a:xfrm>
              <a:off x="4670111" y="2897843"/>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EAB200"/>
            </a:solidFill>
            <a:ln>
              <a:noFill/>
            </a:ln>
          </p:spPr>
          <p:style>
            <a:lnRef idx="2">
              <a:srgbClr val="4398FF">
                <a:shade val="50000"/>
              </a:srgbClr>
            </a:lnRef>
            <a:fillRef idx="1">
              <a:srgbClr val="4398FF"/>
            </a:fillRef>
            <a:effectRef idx="0">
              <a:srgbClr val="4398FF"/>
            </a:effectRef>
            <a:fontRef idx="minor">
              <a:sysClr val="window" lastClr="FFFFFF"/>
            </a:fontRef>
          </p:style>
          <p:txBody>
            <a:bodyPr rtlCol="0" anchor="ctr"/>
            <a:lstStyle/>
            <a:p>
              <a:pPr algn="ctr"/>
              <a:r>
                <a:rPr lang="en-US" altLang="zh-CN">
                  <a:solidFill>
                    <a:srgbClr val="FFFFFF"/>
                  </a:solidFill>
                  <a:latin typeface="微软雅黑" panose="020B0503020204020204" charset="-122"/>
                  <a:ea typeface="微软雅黑" panose="020B0503020204020204" charset="-122"/>
                </a:rPr>
                <a:t>C</a:t>
              </a:r>
              <a:endParaRPr lang="en-US" altLang="zh-CN">
                <a:solidFill>
                  <a:srgbClr val="FFFFFF"/>
                </a:solidFill>
                <a:latin typeface="微软雅黑" panose="020B0503020204020204" charset="-122"/>
                <a:ea typeface="微软雅黑" panose="020B0503020204020204" charset="-122"/>
              </a:endParaRPr>
            </a:p>
          </p:txBody>
        </p:sp>
        <p:sp>
          <p:nvSpPr>
            <p:cNvPr id="23" name="文本框 22"/>
            <p:cNvSpPr txBox="1"/>
            <p:nvPr>
              <p:custDataLst>
                <p:tags r:id="rId9"/>
              </p:custDataLst>
            </p:nvPr>
          </p:nvSpPr>
          <p:spPr>
            <a:xfrm>
              <a:off x="4676383" y="3486898"/>
              <a:ext cx="4642451" cy="658848"/>
            </a:xfrm>
            <a:prstGeom prst="rect">
              <a:avLst/>
            </a:prstGeom>
            <a:noFill/>
          </p:spPr>
          <p:txBody>
            <a:bodyPr wrap="square" rtlCol="0" anchor="ctr" anchorCtr="0">
              <a:normAutofit fontScale="97500"/>
            </a:bodyPr>
            <a:lstStyle/>
            <a:p>
              <a:pPr algn="l" fontAlgn="auto">
                <a:lnSpc>
                  <a:spcPct val="110000"/>
                </a:lnSpc>
                <a:buClrTx/>
                <a:buSzTx/>
                <a:buFontTx/>
              </a:pPr>
              <a:r>
                <a:rPr lang="zh-CN" altLang="en-US" sz="1600" b="1" kern="0" dirty="0">
                  <a:solidFill>
                    <a:schemeClr val="tx2">
                      <a:lumMod val="50000"/>
                      <a:lumOff val="50000"/>
                    </a:schemeClr>
                  </a:solidFill>
                  <a:effectLst/>
                  <a:latin typeface="+mn-ea"/>
                  <a:cs typeface="宋体" pitchFamily="2" charset="-122"/>
                  <a:sym typeface="Arial" panose="020B0604020202020204" pitchFamily="34" charset="0"/>
                </a:rPr>
                <a:t>Si</a:t>
              </a:r>
              <a:r>
                <a:rPr lang="en-US" altLang="zh-CN" sz="1600" b="1" kern="0" dirty="0">
                  <a:solidFill>
                    <a:schemeClr val="tx2">
                      <a:lumMod val="50000"/>
                      <a:lumOff val="50000"/>
                    </a:schemeClr>
                  </a:solidFill>
                  <a:effectLst/>
                  <a:latin typeface="+mn-ea"/>
                  <a:cs typeface="宋体" pitchFamily="2" charset="-122"/>
                  <a:sym typeface="Arial" panose="020B0604020202020204" pitchFamily="34" charset="0"/>
                </a:rPr>
                <a:t>n</a:t>
              </a:r>
              <a:r>
                <a:rPr lang="zh-CN" altLang="en-US" sz="1600" b="1" kern="0" dirty="0">
                  <a:solidFill>
                    <a:schemeClr val="tx2">
                      <a:lumMod val="50000"/>
                      <a:lumOff val="50000"/>
                    </a:schemeClr>
                  </a:solidFill>
                  <a:effectLst/>
                  <a:latin typeface="+mn-ea"/>
                  <a:cs typeface="宋体" pitchFamily="2" charset="-122"/>
                  <a:sym typeface="Arial" panose="020B0604020202020204" pitchFamily="34" charset="0"/>
                </a:rPr>
                <a:t>gapore public school textbooks and </a:t>
              </a:r>
              <a:r>
                <a:rPr lang="zh-CN" altLang="en-US" sz="1600" b="1" kern="0" dirty="0">
                  <a:solidFill>
                    <a:schemeClr val="tx2">
                      <a:lumMod val="50000"/>
                      <a:lumOff val="50000"/>
                    </a:schemeClr>
                  </a:solidFill>
                  <a:effectLst/>
                  <a:latin typeface="+mn-ea"/>
                  <a:cs typeface="宋体" pitchFamily="2" charset="-122"/>
                  <a:sym typeface="+mn-ea"/>
                </a:rPr>
                <a:t>Singapore Math Kangaroo Contest (</a:t>
              </a:r>
              <a:r>
                <a:rPr lang="zh-CN" altLang="en-US" sz="1600" b="1" kern="0" dirty="0">
                  <a:solidFill>
                    <a:schemeClr val="tx2">
                      <a:lumMod val="50000"/>
                      <a:lumOff val="50000"/>
                    </a:schemeClr>
                  </a:solidFill>
                  <a:effectLst/>
                  <a:latin typeface="+mn-ea"/>
                  <a:cs typeface="宋体" pitchFamily="2" charset="-122"/>
                  <a:sym typeface="Arial" panose="020B0604020202020204" pitchFamily="34" charset="0"/>
                </a:rPr>
                <a:t>SMKC)</a:t>
              </a:r>
              <a:endParaRPr lang="zh-CN" altLang="en-US" sz="1600" b="1" kern="0" dirty="0">
                <a:solidFill>
                  <a:schemeClr val="tx2">
                    <a:lumMod val="50000"/>
                    <a:lumOff val="50000"/>
                  </a:schemeClr>
                </a:solidFill>
                <a:effectLst/>
                <a:latin typeface="+mn-ea"/>
                <a:cs typeface="宋体" pitchFamily="2" charset="-122"/>
                <a:sym typeface="Arial" panose="020B0604020202020204" pitchFamily="34" charset="0"/>
              </a:endParaRPr>
            </a:p>
          </p:txBody>
        </p:sp>
      </p:grpSp>
      <p:grpSp>
        <p:nvGrpSpPr>
          <p:cNvPr id="38" name="组合 37"/>
          <p:cNvGrpSpPr/>
          <p:nvPr>
            <p:custDataLst>
              <p:tags r:id="rId10"/>
            </p:custDataLst>
          </p:nvPr>
        </p:nvGrpSpPr>
        <p:grpSpPr>
          <a:xfrm>
            <a:off x="3264625" y="3110459"/>
            <a:ext cx="8162841" cy="1403662"/>
            <a:chOff x="3817228" y="1250351"/>
            <a:chExt cx="6430828" cy="1105830"/>
          </a:xfrm>
        </p:grpSpPr>
        <p:sp>
          <p:nvSpPr>
            <p:cNvPr id="39" name="任意多边形 38"/>
            <p:cNvSpPr/>
            <p:nvPr>
              <p:custDataLst>
                <p:tags r:id="rId11"/>
              </p:custDataLst>
            </p:nvPr>
          </p:nvSpPr>
          <p:spPr>
            <a:xfrm>
              <a:off x="3817228" y="1836063"/>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E85C44"/>
            </a:solidFill>
            <a:ln>
              <a:noFill/>
            </a:ln>
          </p:spPr>
          <p:style>
            <a:lnRef idx="2">
              <a:srgbClr val="4398FF">
                <a:shade val="50000"/>
              </a:srgbClr>
            </a:lnRef>
            <a:fillRef idx="1">
              <a:srgbClr val="4398FF"/>
            </a:fillRef>
            <a:effectRef idx="0">
              <a:srgbClr val="4398FF"/>
            </a:effectRef>
            <a:fontRef idx="minor">
              <a:sysClr val="window" lastClr="FFFFFF"/>
            </a:fontRef>
          </p:style>
          <p:txBody>
            <a:bodyPr rtlCol="0" anchor="ctr"/>
            <a:lstStyle/>
            <a:p>
              <a:pPr algn="ctr"/>
              <a:r>
                <a:rPr lang="en-US" altLang="zh-CN">
                  <a:solidFill>
                    <a:srgbClr val="FFFFFF"/>
                  </a:solidFill>
                  <a:latin typeface="微软雅黑" panose="020B0503020204020204" charset="-122"/>
                  <a:ea typeface="微软雅黑" panose="020B0503020204020204" charset="-122"/>
                </a:rPr>
                <a:t>D</a:t>
              </a:r>
              <a:endParaRPr lang="en-US" altLang="zh-CN">
                <a:solidFill>
                  <a:srgbClr val="FFFFFF"/>
                </a:solidFill>
                <a:latin typeface="微软雅黑" panose="020B0503020204020204" charset="-122"/>
                <a:ea typeface="微软雅黑" panose="020B0503020204020204" charset="-122"/>
              </a:endParaRPr>
            </a:p>
          </p:txBody>
        </p:sp>
        <p:sp>
          <p:nvSpPr>
            <p:cNvPr id="40" name="文本框 39"/>
            <p:cNvSpPr txBox="1"/>
            <p:nvPr>
              <p:custDataLst>
                <p:tags r:id="rId12"/>
              </p:custDataLst>
            </p:nvPr>
          </p:nvSpPr>
          <p:spPr>
            <a:xfrm>
              <a:off x="5086332" y="1250351"/>
              <a:ext cx="5161724" cy="544287"/>
            </a:xfrm>
            <a:prstGeom prst="rect">
              <a:avLst/>
            </a:prstGeom>
            <a:noFill/>
          </p:spPr>
          <p:txBody>
            <a:bodyPr wrap="square" rtlCol="0" anchor="ctr" anchorCtr="0">
              <a:noAutofit/>
            </a:bodyPr>
            <a:lstStyle/>
            <a:p>
              <a:pPr>
                <a:lnSpc>
                  <a:spcPct val="110000"/>
                </a:lnSpc>
              </a:pPr>
              <a:r>
                <a:rPr lang="zh-CN" altLang="en-US" sz="1600" b="1" kern="0" dirty="0">
                  <a:solidFill>
                    <a:schemeClr val="tx2">
                      <a:lumMod val="50000"/>
                      <a:lumOff val="50000"/>
                    </a:schemeClr>
                  </a:solidFill>
                  <a:effectLst/>
                  <a:latin typeface="+mn-ea"/>
                  <a:cs typeface="宋体" pitchFamily="2" charset="-122"/>
                  <a:sym typeface="+mn-ea"/>
                </a:rPr>
                <a:t>Common Core States Standard</a:t>
              </a:r>
              <a:r>
                <a:rPr lang="en-US" altLang="zh-CN" sz="1600" b="1" kern="0" dirty="0">
                  <a:solidFill>
                    <a:schemeClr val="tx2">
                      <a:lumMod val="50000"/>
                      <a:lumOff val="50000"/>
                    </a:schemeClr>
                  </a:solidFill>
                  <a:effectLst/>
                  <a:latin typeface="+mn-ea"/>
                  <a:cs typeface="宋体" pitchFamily="2" charset="-122"/>
                  <a:sym typeface="+mn-ea"/>
                </a:rPr>
                <a:t>s (</a:t>
              </a:r>
              <a:r>
                <a:rPr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rPr>
                <a:t>CCSS</a:t>
              </a:r>
              <a:r>
                <a:rPr lang="en-US"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rPr>
                <a:t>) of the US</a:t>
              </a:r>
              <a:endParaRPr sz="1600" b="1" spc="-5" dirty="0">
                <a:solidFill>
                  <a:schemeClr val="tx2">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sp>
        <p:nvSpPr>
          <p:cNvPr id="15" name="椭圆 14"/>
          <p:cNvSpPr/>
          <p:nvPr/>
        </p:nvSpPr>
        <p:spPr>
          <a:xfrm>
            <a:off x="727148" y="1086787"/>
            <a:ext cx="2916000" cy="2914650"/>
          </a:xfrm>
          <a:prstGeom prst="ellipse">
            <a:avLst/>
          </a:prstGeom>
          <a:solidFill>
            <a:srgbClr val="008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7" name="图片 6"/>
          <p:cNvPicPr>
            <a:picLocks noChangeAspect="1"/>
          </p:cNvPicPr>
          <p:nvPr userDrawn="1"/>
        </p:nvPicPr>
        <p:blipFill>
          <a:blip r:embed="rId13"/>
          <a:stretch>
            <a:fillRect/>
          </a:stretch>
        </p:blipFill>
        <p:spPr>
          <a:xfrm>
            <a:off x="562131" y="1686393"/>
            <a:ext cx="2640330" cy="1272540"/>
          </a:xfrm>
          <a:prstGeom prst="rect">
            <a:avLst/>
          </a:prstGeom>
        </p:spPr>
      </p:pic>
      <p:sp>
        <p:nvSpPr>
          <p:cNvPr id="3" name="文本框 2"/>
          <p:cNvSpPr txBox="1"/>
          <p:nvPr/>
        </p:nvSpPr>
        <p:spPr>
          <a:xfrm>
            <a:off x="562131" y="5246557"/>
            <a:ext cx="10555574" cy="1948721"/>
          </a:xfrm>
          <a:prstGeom prst="rect">
            <a:avLst/>
          </a:prstGeom>
          <a:noFill/>
        </p:spPr>
        <p:txBody>
          <a:bodyPr wrap="square" rtlCol="0">
            <a:noAutofit/>
          </a:bodyPr>
          <a:lstStyle/>
          <a:p>
            <a:pPr algn="l">
              <a:lnSpc>
                <a:spcPct val="150000"/>
              </a:lnSpc>
              <a:buNone/>
            </a:pPr>
            <a:r>
              <a:rPr sz="1400" u="none">
                <a:solidFill>
                  <a:srgbClr val="ED7D31"/>
                </a:solidFill>
                <a:latin typeface="Georgia" panose="02040502050405020303" charset="0"/>
                <a:ea typeface="Georgia" panose="02040502050405020303" charset="0"/>
                <a:cs typeface="Georgia" panose="02040502050405020303" charset="0"/>
              </a:rPr>
              <a:t>Our Spark Math program is based on a Singapore math curriculum and is aligned with United States Common Core Standards. Singapore math teaching methods feature visual and concrete representations that develop into more abstract thinking skills. This methodology builds a strong mathematics foundation so that children develop confidence and analytical thinking skills. </a:t>
            </a:r>
            <a:endParaRPr lang="en-US" altLang="zh-CN" sz="1400" dirty="0">
              <a:solidFill>
                <a:srgbClr val="ED7D31"/>
              </a:solidFill>
              <a:latin typeface="Georgia" panose="02040502050405020303" charset="0"/>
              <a:ea typeface="Georgia" panose="02040502050405020303" charset="0"/>
              <a:cs typeface="Georgia" panose="02040502050405020303" charset="0"/>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upload_post_object_v2_725029097"/>
          <p:cNvPicPr>
            <a:picLocks noChangeAspect="1"/>
          </p:cNvPicPr>
          <p:nvPr/>
        </p:nvPicPr>
        <p:blipFill>
          <a:blip r:embed="rId1"/>
          <a:srcRect l="1182" t="1182" r="355" b="355"/>
          <a:stretch>
            <a:fillRect/>
          </a:stretch>
        </p:blipFill>
        <p:spPr>
          <a:xfrm>
            <a:off x="3748658" y="319488"/>
            <a:ext cx="8157592" cy="6208715"/>
          </a:xfrm>
          <a:prstGeom prst="rect">
            <a:avLst/>
          </a:prstGeom>
        </p:spPr>
      </p:pic>
      <p:sp>
        <p:nvSpPr>
          <p:cNvPr id="5" name="TextBox 4"/>
          <p:cNvSpPr txBox="1"/>
          <p:nvPr userDrawn="1"/>
        </p:nvSpPr>
        <p:spPr>
          <a:xfrm>
            <a:off x="648793" y="319322"/>
            <a:ext cx="3098800" cy="922020"/>
          </a:xfrm>
          <a:prstGeom prst="rect">
            <a:avLst/>
          </a:prstGeom>
        </p:spPr>
        <p:txBody>
          <a:bodyPr wrap="square" rtlCol="0">
            <a:spAutoFit/>
          </a:bodyPr>
          <a:p>
            <a:pPr algn="ctr"/>
            <a:r>
              <a:rPr lang="en-US" altLang="zh-CN">
                <a:solidFill>
                  <a:srgbClr val="4472C4"/>
                </a:solidFill>
                <a:latin typeface="Georgia" panose="02040502050405020303" charset="0"/>
                <a:ea typeface="Georgia" panose="02040502050405020303" charset="0"/>
                <a:cs typeface="Georgia" panose="02040502050405020303" charset="0"/>
              </a:rPr>
              <a:t>Experienced Educators </a:t>
            </a:r>
            <a:r>
              <a:rPr lang="zh-CN" altLang="en-US">
                <a:solidFill>
                  <a:srgbClr val="4472C4"/>
                </a:solidFill>
                <a:latin typeface="Georgia" panose="02040502050405020303" charset="0"/>
                <a:ea typeface="Georgia" panose="02040502050405020303" charset="0"/>
                <a:cs typeface="Georgia" panose="02040502050405020303" charset="0"/>
              </a:rPr>
              <a:t>&amp;</a:t>
            </a:r>
            <a:r>
              <a:rPr lang="en-US" altLang="zh-CN">
                <a:solidFill>
                  <a:srgbClr val="4472C4"/>
                </a:solidFill>
                <a:latin typeface="Georgia" panose="02040502050405020303" charset="0"/>
                <a:ea typeface="Georgia" panose="02040502050405020303" charset="0"/>
                <a:cs typeface="Georgia" panose="02040502050405020303" charset="0"/>
              </a:rPr>
              <a:t> Evidence</a:t>
            </a:r>
            <a:r>
              <a:rPr lang="zh-CN" altLang="en-US">
                <a:solidFill>
                  <a:srgbClr val="4472C4"/>
                </a:solidFill>
                <a:latin typeface="Georgia" panose="02040502050405020303" charset="0"/>
                <a:ea typeface="Georgia" panose="02040502050405020303" charset="0"/>
                <a:cs typeface="Georgia" panose="02040502050405020303" charset="0"/>
              </a:rPr>
              <a:t>-</a:t>
            </a:r>
            <a:r>
              <a:rPr lang="en-US" altLang="zh-CN">
                <a:solidFill>
                  <a:srgbClr val="4472C4"/>
                </a:solidFill>
                <a:latin typeface="Georgia" panose="02040502050405020303" charset="0"/>
                <a:ea typeface="Georgia" panose="02040502050405020303" charset="0"/>
                <a:cs typeface="Georgia" panose="02040502050405020303" charset="0"/>
              </a:rPr>
              <a:t>Based Teaching Methods</a:t>
            </a:r>
            <a:endParaRPr lang="zh-CN" altLang="en-US">
              <a:solidFill>
                <a:srgbClr val="4472C4"/>
              </a:solidFill>
              <a:latin typeface="Georgia" panose="02040502050405020303" charset="0"/>
              <a:ea typeface="Georgia" panose="02040502050405020303" charset="0"/>
              <a:cs typeface="Georgia" panose="02040502050405020303" charset="0"/>
            </a:endParaRPr>
          </a:p>
        </p:txBody>
      </p:sp>
      <p:sp>
        <p:nvSpPr>
          <p:cNvPr id="6" name="TextBox 5"/>
          <p:cNvSpPr txBox="1"/>
          <p:nvPr userDrawn="1"/>
        </p:nvSpPr>
        <p:spPr>
          <a:xfrm>
            <a:off x="595545" y="2065856"/>
            <a:ext cx="2619801" cy="4154170"/>
          </a:xfrm>
          <a:prstGeom prst="rect">
            <a:avLst/>
          </a:prstGeom>
        </p:spPr>
        <p:txBody>
          <a:bodyPr wrap="square" rtlCol="0">
            <a:spAutoFit/>
          </a:bodyPr>
          <a:p>
            <a:r>
              <a:rPr lang="zh-CN" altLang="en-US" sz="1200" b="0" u="none">
                <a:latin typeface="Georgia" panose="02040502050405020303" charset="0"/>
                <a:ea typeface="Georgia" panose="02040502050405020303" charset="0"/>
                <a:cs typeface="Georgia" panose="02040502050405020303" charset="0"/>
              </a:rPr>
              <a:t>- </a:t>
            </a:r>
            <a:r>
              <a:rPr sz="1200" b="0" u="none">
                <a:latin typeface="Georgia" panose="02040502050405020303" charset="0"/>
                <a:ea typeface="Georgia" panose="02040502050405020303" charset="0"/>
                <a:cs typeface="Georgia" panose="02040502050405020303" charset="0"/>
              </a:rPr>
              <a:t>US local teachers</a:t>
            </a:r>
            <a:endParaRPr sz="1200" b="0" u="none">
              <a:latin typeface="Georgia" panose="02040502050405020303" charset="0"/>
              <a:ea typeface="Georgia" panose="02040502050405020303" charset="0"/>
              <a:cs typeface="Georgia" panose="02040502050405020303" charset="0"/>
            </a:endParaRPr>
          </a:p>
          <a:p>
            <a:endParaRPr sz="1200" b="0" u="none">
              <a:latin typeface="Georgia" panose="02040502050405020303" charset="0"/>
              <a:ea typeface="Georgia" panose="02040502050405020303" charset="0"/>
              <a:cs typeface="Georgia" panose="02040502050405020303" charset="0"/>
            </a:endParaRPr>
          </a:p>
          <a:p>
            <a:r>
              <a:rPr lang="zh-CN" altLang="en-US" sz="1200">
                <a:latin typeface="Georgia" panose="02040502050405020303" charset="0"/>
                <a:ea typeface="Georgia" panose="02040502050405020303" charset="0"/>
                <a:cs typeface="Georgia" panose="02040502050405020303" charset="0"/>
              </a:rPr>
              <a:t>- </a:t>
            </a:r>
            <a:r>
              <a:rPr sz="1200" b="0" u="none">
                <a:latin typeface="Georgia" panose="02040502050405020303" charset="0"/>
                <a:ea typeface="Georgia" panose="02040502050405020303" charset="0"/>
                <a:cs typeface="Georgia" panose="02040502050405020303" charset="0"/>
              </a:rPr>
              <a:t> Familiar with Singapore Math and US Common Core Standards, passed strict 7 rounds of pre-employment interview and intensive training process</a:t>
            </a:r>
            <a:r>
              <a:rPr lang="en-US" altLang="zh-CN" sz="1200" b="0" u="none">
                <a:latin typeface="Georgia" panose="02040502050405020303" charset="0"/>
                <a:ea typeface="Georgia" panose="02040502050405020303" charset="0"/>
                <a:cs typeface="Georgia" panose="02040502050405020303" charset="0"/>
              </a:rPr>
              <a:t>.</a:t>
            </a:r>
            <a:r>
              <a:rPr sz="1200" b="0" u="none">
                <a:latin typeface="Georgia" panose="02040502050405020303" charset="0"/>
                <a:ea typeface="Georgia" panose="02040502050405020303" charset="0"/>
                <a:cs typeface="Georgia" panose="02040502050405020303" charset="0"/>
              </a:rPr>
              <a:t> </a:t>
            </a:r>
            <a:endParaRPr sz="1200" b="0" u="none">
              <a:latin typeface="Georgia" panose="02040502050405020303" charset="0"/>
              <a:ea typeface="Georgia" panose="02040502050405020303" charset="0"/>
              <a:cs typeface="Georgia" panose="02040502050405020303" charset="0"/>
            </a:endParaRPr>
          </a:p>
          <a:p>
            <a:r>
              <a:rPr sz="1200" b="0" u="none">
                <a:latin typeface="Georgia" panose="02040502050405020303" charset="0"/>
                <a:ea typeface="Georgia" panose="02040502050405020303" charset="0"/>
                <a:cs typeface="Georgia" panose="02040502050405020303" charset="0"/>
              </a:rPr>
              <a:t></a:t>
            </a:r>
            <a:r>
              <a:rPr lang="zh-CN" altLang="en-US" sz="1200" b="0" u="none">
                <a:latin typeface="Georgia" panose="02040502050405020303" charset="0"/>
                <a:ea typeface="Georgia" panose="02040502050405020303" charset="0"/>
                <a:cs typeface="Georgia" panose="02040502050405020303" charset="0"/>
              </a:rPr>
              <a:t>- </a:t>
            </a:r>
            <a:r>
              <a:rPr sz="1200" b="0" u="none">
                <a:latin typeface="Georgia" panose="02040502050405020303" charset="0"/>
                <a:ea typeface="Georgia" panose="02040502050405020303" charset="0"/>
                <a:cs typeface="Georgia" panose="02040502050405020303" charset="0"/>
              </a:rPr>
              <a:t>Rich teaching experience, professional, familiar with children's psychology, pay more attention to children's emotions and thinking process, truly love children and understand education.</a:t>
            </a:r>
            <a:endParaRPr sz="1200" b="0" u="none">
              <a:latin typeface="Georgia" panose="02040502050405020303" charset="0"/>
              <a:ea typeface="Georgia" panose="02040502050405020303" charset="0"/>
              <a:cs typeface="Georgia" panose="02040502050405020303" charset="0"/>
            </a:endParaRPr>
          </a:p>
          <a:p>
            <a:r>
              <a:rPr sz="1200" b="0" u="none">
                <a:latin typeface="Georgia" panose="02040502050405020303" charset="0"/>
                <a:ea typeface="Georgia" panose="02040502050405020303" charset="0"/>
                <a:cs typeface="Georgia" panose="02040502050405020303" charset="0"/>
              </a:rPr>
              <a:t> </a:t>
            </a:r>
            <a:r>
              <a:rPr lang="zh-CN" altLang="en-US" sz="1200" b="0" u="none">
                <a:latin typeface="Georgia" panose="02040502050405020303" charset="0"/>
                <a:ea typeface="Georgia" panose="02040502050405020303" charset="0"/>
                <a:cs typeface="Georgia" panose="02040502050405020303" charset="0"/>
              </a:rPr>
              <a:t>-</a:t>
            </a:r>
            <a:r>
              <a:rPr sz="1200" b="0" u="none">
                <a:latin typeface="Georgia" panose="02040502050405020303" charset="0"/>
                <a:ea typeface="Georgia" panose="02040502050405020303" charset="0"/>
                <a:cs typeface="Georgia" panose="02040502050405020303" charset="0"/>
              </a:rPr>
              <a:t>Teachers can guide and inspire children through multiple teaching method such as effective questioning technique which give children the opportunity to think independently and explore in the classroom. </a:t>
            </a:r>
            <a:endParaRPr lang="zh-CN" altLang="en-US">
              <a:latin typeface="Georgia" panose="02040502050405020303" charset="0"/>
              <a:ea typeface="Georgia" panose="02040502050405020303" charset="0"/>
              <a:cs typeface="Georgia" panose="02040502050405020303"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a:spLocks noGrp="1"/>
          </p:cNvSpPr>
          <p:nvPr/>
        </p:nvSpPr>
        <p:spPr>
          <a:xfrm>
            <a:off x="-108" y="81129"/>
            <a:ext cx="10257744" cy="9851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kern="1200">
                <a:solidFill>
                  <a:schemeClr val="bg2">
                    <a:lumMod val="25000"/>
                  </a:schemeClr>
                </a:solidFill>
                <a:latin typeface="+mn-ea"/>
                <a:ea typeface="+mn-ea"/>
                <a:cs typeface="+mj-cs"/>
              </a:defRPr>
            </a:lvl1pPr>
          </a:lstStyle>
          <a:p>
            <a:pPr marL="457200" lvl="0" indent="-457200" algn="l">
              <a:lnSpc>
                <a:spcPct val="150000"/>
              </a:lnSpc>
              <a:buClrTx/>
              <a:buSzPct val="200000"/>
              <a:buFont typeface="Wingdings" panose="05000000000000000000" charset="0"/>
              <a:buBlip>
                <a:blip r:embed="rId1"/>
              </a:buBlip>
            </a:pPr>
            <a:endParaRPr lang="en-US" altLang="zh-CN" sz="2000" dirty="0">
              <a:solidFill>
                <a:schemeClr val="bg1"/>
              </a:solidFill>
              <a:sym typeface="+mn-ea"/>
            </a:endParaRPr>
          </a:p>
        </p:txBody>
      </p:sp>
      <p:pic>
        <p:nvPicPr>
          <p:cNvPr id="5" name="图片 4"/>
          <p:cNvPicPr>
            <a:picLocks noChangeAspect="1"/>
          </p:cNvPicPr>
          <p:nvPr/>
        </p:nvPicPr>
        <p:blipFill>
          <a:blip r:embed="rId2"/>
          <a:stretch>
            <a:fillRect/>
          </a:stretch>
        </p:blipFill>
        <p:spPr>
          <a:xfrm>
            <a:off x="6622974" y="1588619"/>
            <a:ext cx="4947285" cy="3689985"/>
          </a:xfrm>
          <a:prstGeom prst="rect">
            <a:avLst/>
          </a:prstGeom>
          <a:ln>
            <a:solidFill>
              <a:srgbClr val="0070C0"/>
            </a:solidFill>
          </a:ln>
          <a:effectLst>
            <a:outerShdw blurRad="50800" dist="38100" dir="2700000" algn="tl" rotWithShape="0">
              <a:prstClr val="black">
                <a:alpha val="40000"/>
              </a:prstClr>
            </a:outerShdw>
          </a:effectLst>
        </p:spPr>
      </p:pic>
      <p:sp>
        <p:nvSpPr>
          <p:cNvPr id="6" name="文本框 5"/>
          <p:cNvSpPr txBox="1"/>
          <p:nvPr/>
        </p:nvSpPr>
        <p:spPr>
          <a:xfrm>
            <a:off x="6625833" y="5391344"/>
            <a:ext cx="4929505" cy="1167371"/>
          </a:xfrm>
          <a:prstGeom prst="rect">
            <a:avLst/>
          </a:prstGeom>
          <a:noFill/>
        </p:spPr>
        <p:txBody>
          <a:bodyPr wrap="square" rtlCol="0" anchor="t">
            <a:spAutoFit/>
          </a:bodyPr>
          <a:lstStyle/>
          <a:p>
            <a:pPr indent="0" algn="just">
              <a:lnSpc>
                <a:spcPct val="150000"/>
              </a:lnSpc>
              <a:buFont typeface="Wingdings" panose="05000000000000000000" charset="0"/>
              <a:buNone/>
            </a:pP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Example: The teacher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uses questions to </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stimulate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children’s </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thinking. Where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and how to start</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The b</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iggest or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the </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smallest? Or the teacher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can </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give </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the wrong answer</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 first and</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 let</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 child</a:t>
            </a:r>
            <a:r>
              <a:rPr lang="en-US" altLang="zh-CN" sz="1200" kern="0" dirty="0">
                <a:solidFill>
                  <a:schemeClr val="bg2">
                    <a:lumMod val="50000"/>
                  </a:schemeClr>
                </a:solidFill>
                <a:effectLst/>
                <a:latin typeface="Arial" panose="020B0604020202020204" pitchFamily="34" charset="0"/>
                <a:cs typeface="Arial" panose="020B0604020202020204" pitchFamily="34" charset="0"/>
                <a:sym typeface="+mn-ea"/>
              </a:rPr>
              <a:t>ren</a:t>
            </a:r>
            <a:r>
              <a:rPr lang="zh-CN" sz="1200" kern="0" dirty="0">
                <a:solidFill>
                  <a:schemeClr val="bg2">
                    <a:lumMod val="50000"/>
                  </a:schemeClr>
                </a:solidFill>
                <a:effectLst/>
                <a:latin typeface="Arial" panose="020B0604020202020204" pitchFamily="34" charset="0"/>
                <a:cs typeface="Arial" panose="020B0604020202020204" pitchFamily="34" charset="0"/>
                <a:sym typeface="+mn-ea"/>
              </a:rPr>
              <a:t> think about why.</a:t>
            </a:r>
            <a:endParaRPr lang="zh-CN" sz="1200" kern="0" dirty="0">
              <a:solidFill>
                <a:schemeClr val="bg2">
                  <a:lumMod val="50000"/>
                </a:schemeClr>
              </a:solidFill>
              <a:effectLst/>
              <a:latin typeface="Arial" panose="020B0604020202020204" pitchFamily="34" charset="0"/>
              <a:cs typeface="Arial" panose="020B0604020202020204" pitchFamily="34" charset="0"/>
              <a:sym typeface="+mn-ea"/>
            </a:endParaRPr>
          </a:p>
          <a:p>
            <a:pPr indent="0" algn="just">
              <a:lnSpc>
                <a:spcPct val="150000"/>
              </a:lnSpc>
              <a:buFont typeface="Wingdings" panose="05000000000000000000" charset="0"/>
              <a:buNone/>
            </a:pPr>
            <a:endParaRPr lang="zh-CN" altLang="en-US" sz="1200" kern="0" dirty="0">
              <a:solidFill>
                <a:schemeClr val="bg2">
                  <a:lumMod val="50000"/>
                </a:schemeClr>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809148" y="1649300"/>
            <a:ext cx="5306771" cy="4350385"/>
          </a:xfrm>
          <a:prstGeom prst="rect">
            <a:avLst/>
          </a:prstGeom>
          <a:noFill/>
        </p:spPr>
        <p:txBody>
          <a:bodyPr wrap="square" rtlCol="0" anchor="t">
            <a:spAutoFit/>
          </a:bodyPr>
          <a:lstStyle/>
          <a:p>
            <a:pPr indent="0">
              <a:lnSpc>
                <a:spcPct val="110000"/>
              </a:lnSpc>
              <a:buFont typeface="Wingdings" panose="05000000000000000000" charset="0"/>
              <a:buNone/>
            </a:pPr>
            <a:r>
              <a:rPr lang="en-US" altLang="zh-CN" sz="1400" dirty="0">
                <a:solidFill>
                  <a:srgbClr val="E17647"/>
                </a:solidFill>
                <a:latin typeface="微软雅黑" panose="020B0503020204020204" charset="-122"/>
                <a:ea typeface="微软雅黑" panose="020B0503020204020204" charset="-122"/>
                <a:cs typeface="微软雅黑" panose="020B0503020204020204" charset="-122"/>
              </a:rPr>
              <a:t>The UDSC Methodology</a:t>
            </a: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endParaRPr>
          </a:p>
          <a:p>
            <a:pPr indent="0">
              <a:lnSpc>
                <a:spcPct val="110000"/>
              </a:lnSpc>
              <a:buFont typeface="Wingdings" panose="05000000000000000000" charset="0"/>
              <a:buNone/>
            </a:pPr>
            <a:endParaRPr lang="zh-CN" altLang="en-US" sz="1400" dirty="0">
              <a:solidFill>
                <a:srgbClr val="E17647"/>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buFont typeface="Wingdings" panose="05000000000000000000" charset="0"/>
              <a:buChar char=""/>
            </a:pPr>
            <a:r>
              <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rPr>
              <a:t>Understand the Problem: Help them identify the problem, analyze hidden information, and ensure the message is delivered</a:t>
            </a: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10000"/>
              </a:lnSpc>
              <a:buFont typeface="Wingdings" panose="05000000000000000000" charset="0"/>
              <a:buChar char=""/>
            </a:pPr>
            <a:r>
              <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rPr>
              <a:t>Decide on an Approach: guide children to analyze the problem, understand the core of the problem, and promote children's mastery of similar problems</a:t>
            </a: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10000"/>
              </a:lnSpc>
              <a:buFont typeface="Wingdings" panose="05000000000000000000" charset="0"/>
              <a:buChar char=""/>
            </a:pPr>
            <a:r>
              <a:rPr lang="en-US" altLang="zh-CN" sz="1400" dirty="0">
                <a:solidFill>
                  <a:srgbClr val="E17647"/>
                </a:solidFill>
                <a:latin typeface="微软雅黑" panose="020B0503020204020204" charset="-122"/>
                <a:ea typeface="微软雅黑" panose="020B0503020204020204" charset="-122"/>
                <a:cs typeface="微软雅黑" panose="020B0503020204020204" charset="-122"/>
              </a:rPr>
              <a:t>Solve the Problem: focus on operations, strengthen children’s cognition of standardized problem-solving steps, and ensure that children can give the right answer to the details of the problem</a:t>
            </a: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endParaRPr>
          </a:p>
          <a:p>
            <a:pPr>
              <a:lnSpc>
                <a:spcPct val="110000"/>
              </a:lnSpc>
            </a:pPr>
            <a:endParaRPr lang="en-US" altLang="zh-CN" sz="1400" dirty="0">
              <a:solidFill>
                <a:srgbClr val="E17647"/>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buFont typeface="Wingdings" panose="05000000000000000000" charset="0"/>
              <a:buChar char=""/>
            </a:pPr>
            <a:r>
              <a:rPr lang="en-US" altLang="zh-CN" sz="1400" dirty="0">
                <a:solidFill>
                  <a:srgbClr val="E17647"/>
                </a:solidFill>
                <a:latin typeface="微软雅黑" charset="0"/>
                <a:ea typeface="微软雅黑" charset="0"/>
                <a:cs typeface="微软雅黑" charset="0"/>
              </a:rPr>
              <a:t>W</a:t>
            </a:r>
            <a:r>
              <a:rPr sz="1400" dirty="0">
                <a:solidFill>
                  <a:srgbClr val="E17647"/>
                </a:solidFill>
                <a:latin typeface="微软雅黑" panose="020B0503020204020204" charset="-122"/>
                <a:ea typeface="微软雅黑" panose="020B0503020204020204" charset="-122"/>
                <a:cs typeface="微软雅黑" panose="020B0503020204020204" charset="-122"/>
              </a:rPr>
              <a:t>ork the result back into the original question to doublecheck, and help children develop the habit of checking so as to reduce careless mistakes</a:t>
            </a:r>
            <a:endParaRPr sz="1400" dirty="0">
              <a:solidFill>
                <a:srgbClr val="E17647"/>
              </a:solidFill>
              <a:latin typeface="微软雅黑" panose="020B0503020204020204" charset="-122"/>
              <a:ea typeface="微软雅黑" panose="020B0503020204020204" charset="-122"/>
              <a:cs typeface="微软雅黑" panose="020B0503020204020204" charset="-122"/>
            </a:endParaRPr>
          </a:p>
        </p:txBody>
      </p:sp>
      <p:sp>
        <p:nvSpPr>
          <p:cNvPr id="8" name="文本框 60"/>
          <p:cNvSpPr txBox="1"/>
          <p:nvPr/>
        </p:nvSpPr>
        <p:spPr>
          <a:xfrm>
            <a:off x="626498" y="78312"/>
            <a:ext cx="11299331" cy="2338178"/>
          </a:xfrm>
          <a:prstGeom prst="rect">
            <a:avLst/>
          </a:prstGeom>
          <a:noFill/>
        </p:spPr>
        <p:txBody>
          <a:bodyPr wrap="square" rtlCol="0" anchor="t">
            <a:noAutofit/>
          </a:bodyPr>
          <a:lstStyle/>
          <a:p>
            <a:pPr algn="l">
              <a:buClrTx/>
              <a:buSzTx/>
              <a:buFontTx/>
            </a:pPr>
            <a:r>
              <a:rPr spc="110">
                <a:solidFill>
                  <a:srgbClr val="FFFFFF"/>
                </a:solidFill>
                <a:latin typeface="Georgia" panose="02040502050405020303" charset="0"/>
                <a:ea typeface="Georgia" panose="02040502050405020303" charset="0"/>
                <a:cs typeface="Georgia" panose="02040502050405020303" charset="0"/>
                <a:sym typeface="+mn-ea"/>
              </a:rPr>
              <a:t>Our programs are student-centered, allowing children to ask questions and discover concepts as they engage with the teacher. The combination of heuristic teaching with a structured learning experience helps to develop self-regulation skills and good learning habits</a:t>
            </a:r>
            <a:r>
              <a:rPr sz="2000" spc="110">
                <a:solidFill>
                  <a:srgbClr val="4472C4"/>
                </a:solidFill>
                <a:latin typeface="Georgia" panose="02040502050405020303" charset="0"/>
                <a:ea typeface="Georgia" panose="02040502050405020303" charset="0"/>
                <a:cs typeface="Georgia" panose="02040502050405020303" charset="0"/>
                <a:sym typeface="+mn-ea"/>
              </a:rPr>
              <a:t>.</a:t>
            </a:r>
            <a:endParaRPr lang="en-US" altLang="zh-CN" sz="2000" b="1" dirty="0">
              <a:solidFill>
                <a:schemeClr val="bg1"/>
              </a:solidFill>
              <a:latin typeface="微软雅黑" panose="020B0503020204020204" charset="-122"/>
              <a:ea typeface="微软雅黑" panose="020B0503020204020204"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80">
                                          <p:stCondLst>
                                            <p:cond delay="0"/>
                                          </p:stCondLst>
                                        </p:cTn>
                                        <p:tgtEl>
                                          <p:spTgt spid="7">
                                            <p:txEl>
                                              <p:pRg st="0" end="0"/>
                                            </p:txEl>
                                          </p:spTgt>
                                        </p:tgtEl>
                                      </p:cBhvr>
                                    </p:animEffect>
                                    <p:anim calcmode="lin" valueType="num">
                                      <p:cBhvr>
                                        <p:cTn id="16"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xEl>
                                              <p:pRg st="0" end="0"/>
                                            </p:txEl>
                                          </p:spTgt>
                                        </p:tgtEl>
                                      </p:cBhvr>
                                      <p:to x="100000" y="60000"/>
                                    </p:animScale>
                                    <p:animScale>
                                      <p:cBhvr>
                                        <p:cTn id="22" dur="166" decel="50000">
                                          <p:stCondLst>
                                            <p:cond delay="676"/>
                                          </p:stCondLst>
                                        </p:cTn>
                                        <p:tgtEl>
                                          <p:spTgt spid="7">
                                            <p:txEl>
                                              <p:pRg st="0" end="0"/>
                                            </p:txEl>
                                          </p:spTgt>
                                        </p:tgtEl>
                                      </p:cBhvr>
                                      <p:to x="100000" y="100000"/>
                                    </p:animScale>
                                    <p:animScale>
                                      <p:cBhvr>
                                        <p:cTn id="23" dur="26">
                                          <p:stCondLst>
                                            <p:cond delay="1312"/>
                                          </p:stCondLst>
                                        </p:cTn>
                                        <p:tgtEl>
                                          <p:spTgt spid="7">
                                            <p:txEl>
                                              <p:pRg st="0" end="0"/>
                                            </p:txEl>
                                          </p:spTgt>
                                        </p:tgtEl>
                                      </p:cBhvr>
                                      <p:to x="100000" y="80000"/>
                                    </p:animScale>
                                    <p:animScale>
                                      <p:cBhvr>
                                        <p:cTn id="24" dur="166" decel="50000">
                                          <p:stCondLst>
                                            <p:cond delay="1338"/>
                                          </p:stCondLst>
                                        </p:cTn>
                                        <p:tgtEl>
                                          <p:spTgt spid="7">
                                            <p:txEl>
                                              <p:pRg st="0" end="0"/>
                                            </p:txEl>
                                          </p:spTgt>
                                        </p:tgtEl>
                                      </p:cBhvr>
                                      <p:to x="100000" y="100000"/>
                                    </p:animScale>
                                    <p:animScale>
                                      <p:cBhvr>
                                        <p:cTn id="25" dur="26">
                                          <p:stCondLst>
                                            <p:cond delay="1642"/>
                                          </p:stCondLst>
                                        </p:cTn>
                                        <p:tgtEl>
                                          <p:spTgt spid="7">
                                            <p:txEl>
                                              <p:pRg st="0" end="0"/>
                                            </p:txEl>
                                          </p:spTgt>
                                        </p:tgtEl>
                                      </p:cBhvr>
                                      <p:to x="100000" y="90000"/>
                                    </p:animScale>
                                    <p:animScale>
                                      <p:cBhvr>
                                        <p:cTn id="26" dur="166" decel="50000">
                                          <p:stCondLst>
                                            <p:cond delay="1668"/>
                                          </p:stCondLst>
                                        </p:cTn>
                                        <p:tgtEl>
                                          <p:spTgt spid="7">
                                            <p:txEl>
                                              <p:pRg st="0" end="0"/>
                                            </p:txEl>
                                          </p:spTgt>
                                        </p:tgtEl>
                                      </p:cBhvr>
                                      <p:to x="100000" y="100000"/>
                                    </p:animScale>
                                    <p:animScale>
                                      <p:cBhvr>
                                        <p:cTn id="27" dur="26">
                                          <p:stCondLst>
                                            <p:cond delay="1808"/>
                                          </p:stCondLst>
                                        </p:cTn>
                                        <p:tgtEl>
                                          <p:spTgt spid="7">
                                            <p:txEl>
                                              <p:pRg st="0" end="0"/>
                                            </p:txEl>
                                          </p:spTgt>
                                        </p:tgtEl>
                                      </p:cBhvr>
                                      <p:to x="100000" y="95000"/>
                                    </p:animScale>
                                    <p:animScale>
                                      <p:cBhvr>
                                        <p:cTn id="28" dur="166" decel="50000">
                                          <p:stCondLst>
                                            <p:cond delay="1834"/>
                                          </p:stCondLst>
                                        </p:cTn>
                                        <p:tgtEl>
                                          <p:spTgt spid="7">
                                            <p:txEl>
                                              <p:pRg st="0" end="0"/>
                                            </p:txEl>
                                          </p:spTgt>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80">
                                          <p:stCondLst>
                                            <p:cond delay="0"/>
                                          </p:stCondLst>
                                        </p:cTn>
                                        <p:tgtEl>
                                          <p:spTgt spid="7">
                                            <p:txEl>
                                              <p:pRg st="2" end="2"/>
                                            </p:txEl>
                                          </p:spTgt>
                                        </p:tgtEl>
                                      </p:cBhvr>
                                    </p:animEffect>
                                    <p:anim calcmode="lin" valueType="num">
                                      <p:cBhvr>
                                        <p:cTn id="32"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xEl>
                                              <p:pRg st="2" end="2"/>
                                            </p:txEl>
                                          </p:spTgt>
                                        </p:tgtEl>
                                      </p:cBhvr>
                                      <p:to x="100000" y="60000"/>
                                    </p:animScale>
                                    <p:animScale>
                                      <p:cBhvr>
                                        <p:cTn id="38" dur="166" decel="50000">
                                          <p:stCondLst>
                                            <p:cond delay="676"/>
                                          </p:stCondLst>
                                        </p:cTn>
                                        <p:tgtEl>
                                          <p:spTgt spid="7">
                                            <p:txEl>
                                              <p:pRg st="2" end="2"/>
                                            </p:txEl>
                                          </p:spTgt>
                                        </p:tgtEl>
                                      </p:cBhvr>
                                      <p:to x="100000" y="100000"/>
                                    </p:animScale>
                                    <p:animScale>
                                      <p:cBhvr>
                                        <p:cTn id="39" dur="26">
                                          <p:stCondLst>
                                            <p:cond delay="1312"/>
                                          </p:stCondLst>
                                        </p:cTn>
                                        <p:tgtEl>
                                          <p:spTgt spid="7">
                                            <p:txEl>
                                              <p:pRg st="2" end="2"/>
                                            </p:txEl>
                                          </p:spTgt>
                                        </p:tgtEl>
                                      </p:cBhvr>
                                      <p:to x="100000" y="80000"/>
                                    </p:animScale>
                                    <p:animScale>
                                      <p:cBhvr>
                                        <p:cTn id="40" dur="166" decel="50000">
                                          <p:stCondLst>
                                            <p:cond delay="1338"/>
                                          </p:stCondLst>
                                        </p:cTn>
                                        <p:tgtEl>
                                          <p:spTgt spid="7">
                                            <p:txEl>
                                              <p:pRg st="2" end="2"/>
                                            </p:txEl>
                                          </p:spTgt>
                                        </p:tgtEl>
                                      </p:cBhvr>
                                      <p:to x="100000" y="100000"/>
                                    </p:animScale>
                                    <p:animScale>
                                      <p:cBhvr>
                                        <p:cTn id="41" dur="26">
                                          <p:stCondLst>
                                            <p:cond delay="1642"/>
                                          </p:stCondLst>
                                        </p:cTn>
                                        <p:tgtEl>
                                          <p:spTgt spid="7">
                                            <p:txEl>
                                              <p:pRg st="2" end="2"/>
                                            </p:txEl>
                                          </p:spTgt>
                                        </p:tgtEl>
                                      </p:cBhvr>
                                      <p:to x="100000" y="90000"/>
                                    </p:animScale>
                                    <p:animScale>
                                      <p:cBhvr>
                                        <p:cTn id="42" dur="166" decel="50000">
                                          <p:stCondLst>
                                            <p:cond delay="1668"/>
                                          </p:stCondLst>
                                        </p:cTn>
                                        <p:tgtEl>
                                          <p:spTgt spid="7">
                                            <p:txEl>
                                              <p:pRg st="2" end="2"/>
                                            </p:txEl>
                                          </p:spTgt>
                                        </p:tgtEl>
                                      </p:cBhvr>
                                      <p:to x="100000" y="100000"/>
                                    </p:animScale>
                                    <p:animScale>
                                      <p:cBhvr>
                                        <p:cTn id="43" dur="26">
                                          <p:stCondLst>
                                            <p:cond delay="1808"/>
                                          </p:stCondLst>
                                        </p:cTn>
                                        <p:tgtEl>
                                          <p:spTgt spid="7">
                                            <p:txEl>
                                              <p:pRg st="2" end="2"/>
                                            </p:txEl>
                                          </p:spTgt>
                                        </p:tgtEl>
                                      </p:cBhvr>
                                      <p:to x="100000" y="95000"/>
                                    </p:animScale>
                                    <p:animScale>
                                      <p:cBhvr>
                                        <p:cTn id="44" dur="166" decel="50000">
                                          <p:stCondLst>
                                            <p:cond delay="1834"/>
                                          </p:stCondLst>
                                        </p:cTn>
                                        <p:tgtEl>
                                          <p:spTgt spid="7">
                                            <p:txEl>
                                              <p:pRg st="2" end="2"/>
                                            </p:txEl>
                                          </p:spTgt>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wipe(down)">
                                      <p:cBhvr>
                                        <p:cTn id="47" dur="580">
                                          <p:stCondLst>
                                            <p:cond delay="0"/>
                                          </p:stCondLst>
                                        </p:cTn>
                                        <p:tgtEl>
                                          <p:spTgt spid="7">
                                            <p:txEl>
                                              <p:pRg st="4" end="4"/>
                                            </p:txEl>
                                          </p:spTgt>
                                        </p:tgtEl>
                                      </p:cBhvr>
                                    </p:animEffect>
                                    <p:anim calcmode="lin" valueType="num">
                                      <p:cBhvr>
                                        <p:cTn id="48"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xEl>
                                              <p:pRg st="4" end="4"/>
                                            </p:txEl>
                                          </p:spTgt>
                                        </p:tgtEl>
                                      </p:cBhvr>
                                      <p:to x="100000" y="60000"/>
                                    </p:animScale>
                                    <p:animScale>
                                      <p:cBhvr>
                                        <p:cTn id="54" dur="166" decel="50000">
                                          <p:stCondLst>
                                            <p:cond delay="676"/>
                                          </p:stCondLst>
                                        </p:cTn>
                                        <p:tgtEl>
                                          <p:spTgt spid="7">
                                            <p:txEl>
                                              <p:pRg st="4" end="4"/>
                                            </p:txEl>
                                          </p:spTgt>
                                        </p:tgtEl>
                                      </p:cBhvr>
                                      <p:to x="100000" y="100000"/>
                                    </p:animScale>
                                    <p:animScale>
                                      <p:cBhvr>
                                        <p:cTn id="55" dur="26">
                                          <p:stCondLst>
                                            <p:cond delay="1312"/>
                                          </p:stCondLst>
                                        </p:cTn>
                                        <p:tgtEl>
                                          <p:spTgt spid="7">
                                            <p:txEl>
                                              <p:pRg st="4" end="4"/>
                                            </p:txEl>
                                          </p:spTgt>
                                        </p:tgtEl>
                                      </p:cBhvr>
                                      <p:to x="100000" y="80000"/>
                                    </p:animScale>
                                    <p:animScale>
                                      <p:cBhvr>
                                        <p:cTn id="56" dur="166" decel="50000">
                                          <p:stCondLst>
                                            <p:cond delay="1338"/>
                                          </p:stCondLst>
                                        </p:cTn>
                                        <p:tgtEl>
                                          <p:spTgt spid="7">
                                            <p:txEl>
                                              <p:pRg st="4" end="4"/>
                                            </p:txEl>
                                          </p:spTgt>
                                        </p:tgtEl>
                                      </p:cBhvr>
                                      <p:to x="100000" y="100000"/>
                                    </p:animScale>
                                    <p:animScale>
                                      <p:cBhvr>
                                        <p:cTn id="57" dur="26">
                                          <p:stCondLst>
                                            <p:cond delay="1642"/>
                                          </p:stCondLst>
                                        </p:cTn>
                                        <p:tgtEl>
                                          <p:spTgt spid="7">
                                            <p:txEl>
                                              <p:pRg st="4" end="4"/>
                                            </p:txEl>
                                          </p:spTgt>
                                        </p:tgtEl>
                                      </p:cBhvr>
                                      <p:to x="100000" y="90000"/>
                                    </p:animScale>
                                    <p:animScale>
                                      <p:cBhvr>
                                        <p:cTn id="58" dur="166" decel="50000">
                                          <p:stCondLst>
                                            <p:cond delay="1668"/>
                                          </p:stCondLst>
                                        </p:cTn>
                                        <p:tgtEl>
                                          <p:spTgt spid="7">
                                            <p:txEl>
                                              <p:pRg st="4" end="4"/>
                                            </p:txEl>
                                          </p:spTgt>
                                        </p:tgtEl>
                                      </p:cBhvr>
                                      <p:to x="100000" y="100000"/>
                                    </p:animScale>
                                    <p:animScale>
                                      <p:cBhvr>
                                        <p:cTn id="59" dur="26">
                                          <p:stCondLst>
                                            <p:cond delay="1808"/>
                                          </p:stCondLst>
                                        </p:cTn>
                                        <p:tgtEl>
                                          <p:spTgt spid="7">
                                            <p:txEl>
                                              <p:pRg st="4" end="4"/>
                                            </p:txEl>
                                          </p:spTgt>
                                        </p:tgtEl>
                                      </p:cBhvr>
                                      <p:to x="100000" y="95000"/>
                                    </p:animScale>
                                    <p:animScale>
                                      <p:cBhvr>
                                        <p:cTn id="60" dur="166" decel="50000">
                                          <p:stCondLst>
                                            <p:cond delay="1834"/>
                                          </p:stCondLst>
                                        </p:cTn>
                                        <p:tgtEl>
                                          <p:spTgt spid="7">
                                            <p:txEl>
                                              <p:pRg st="4" end="4"/>
                                            </p:txEl>
                                          </p:spTgt>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wipe(down)">
                                      <p:cBhvr>
                                        <p:cTn id="63" dur="580">
                                          <p:stCondLst>
                                            <p:cond delay="0"/>
                                          </p:stCondLst>
                                        </p:cTn>
                                        <p:tgtEl>
                                          <p:spTgt spid="7">
                                            <p:txEl>
                                              <p:pRg st="6" end="6"/>
                                            </p:txEl>
                                          </p:spTgt>
                                        </p:tgtEl>
                                      </p:cBhvr>
                                    </p:animEffect>
                                    <p:anim calcmode="lin" valueType="num">
                                      <p:cBhvr>
                                        <p:cTn id="64" dur="1822" tmFilter="0,0; 0.14,0.36; 0.43,0.73; 0.71,0.91; 1.0,1.0">
                                          <p:stCondLst>
                                            <p:cond delay="0"/>
                                          </p:stCondLst>
                                        </p:cTn>
                                        <p:tgtEl>
                                          <p:spTgt spid="7">
                                            <p:txEl>
                                              <p:pRg st="6" end="6"/>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7">
                                            <p:txEl>
                                              <p:pRg st="6" end="6"/>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7">
                                            <p:txEl>
                                              <p:pRg st="6" end="6"/>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7">
                                            <p:txEl>
                                              <p:pRg st="6" end="6"/>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7">
                                            <p:txEl>
                                              <p:pRg st="6" end="6"/>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7">
                                            <p:txEl>
                                              <p:pRg st="6" end="6"/>
                                            </p:txEl>
                                          </p:spTgt>
                                        </p:tgtEl>
                                      </p:cBhvr>
                                      <p:to x="100000" y="60000"/>
                                    </p:animScale>
                                    <p:animScale>
                                      <p:cBhvr>
                                        <p:cTn id="70" dur="166" decel="50000">
                                          <p:stCondLst>
                                            <p:cond delay="676"/>
                                          </p:stCondLst>
                                        </p:cTn>
                                        <p:tgtEl>
                                          <p:spTgt spid="7">
                                            <p:txEl>
                                              <p:pRg st="6" end="6"/>
                                            </p:txEl>
                                          </p:spTgt>
                                        </p:tgtEl>
                                      </p:cBhvr>
                                      <p:to x="100000" y="100000"/>
                                    </p:animScale>
                                    <p:animScale>
                                      <p:cBhvr>
                                        <p:cTn id="71" dur="26">
                                          <p:stCondLst>
                                            <p:cond delay="1312"/>
                                          </p:stCondLst>
                                        </p:cTn>
                                        <p:tgtEl>
                                          <p:spTgt spid="7">
                                            <p:txEl>
                                              <p:pRg st="6" end="6"/>
                                            </p:txEl>
                                          </p:spTgt>
                                        </p:tgtEl>
                                      </p:cBhvr>
                                      <p:to x="100000" y="80000"/>
                                    </p:animScale>
                                    <p:animScale>
                                      <p:cBhvr>
                                        <p:cTn id="72" dur="166" decel="50000">
                                          <p:stCondLst>
                                            <p:cond delay="1338"/>
                                          </p:stCondLst>
                                        </p:cTn>
                                        <p:tgtEl>
                                          <p:spTgt spid="7">
                                            <p:txEl>
                                              <p:pRg st="6" end="6"/>
                                            </p:txEl>
                                          </p:spTgt>
                                        </p:tgtEl>
                                      </p:cBhvr>
                                      <p:to x="100000" y="100000"/>
                                    </p:animScale>
                                    <p:animScale>
                                      <p:cBhvr>
                                        <p:cTn id="73" dur="26">
                                          <p:stCondLst>
                                            <p:cond delay="1642"/>
                                          </p:stCondLst>
                                        </p:cTn>
                                        <p:tgtEl>
                                          <p:spTgt spid="7">
                                            <p:txEl>
                                              <p:pRg st="6" end="6"/>
                                            </p:txEl>
                                          </p:spTgt>
                                        </p:tgtEl>
                                      </p:cBhvr>
                                      <p:to x="100000" y="90000"/>
                                    </p:animScale>
                                    <p:animScale>
                                      <p:cBhvr>
                                        <p:cTn id="74" dur="166" decel="50000">
                                          <p:stCondLst>
                                            <p:cond delay="1668"/>
                                          </p:stCondLst>
                                        </p:cTn>
                                        <p:tgtEl>
                                          <p:spTgt spid="7">
                                            <p:txEl>
                                              <p:pRg st="6" end="6"/>
                                            </p:txEl>
                                          </p:spTgt>
                                        </p:tgtEl>
                                      </p:cBhvr>
                                      <p:to x="100000" y="100000"/>
                                    </p:animScale>
                                    <p:animScale>
                                      <p:cBhvr>
                                        <p:cTn id="75" dur="26">
                                          <p:stCondLst>
                                            <p:cond delay="1808"/>
                                          </p:stCondLst>
                                        </p:cTn>
                                        <p:tgtEl>
                                          <p:spTgt spid="7">
                                            <p:txEl>
                                              <p:pRg st="6" end="6"/>
                                            </p:txEl>
                                          </p:spTgt>
                                        </p:tgtEl>
                                      </p:cBhvr>
                                      <p:to x="100000" y="95000"/>
                                    </p:animScale>
                                    <p:animScale>
                                      <p:cBhvr>
                                        <p:cTn id="76" dur="166" decel="50000">
                                          <p:stCondLst>
                                            <p:cond delay="1834"/>
                                          </p:stCondLst>
                                        </p:cTn>
                                        <p:tgtEl>
                                          <p:spTgt spid="7">
                                            <p:txEl>
                                              <p:pRg st="6" end="6"/>
                                            </p:txEl>
                                          </p:spTgt>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7">
                                            <p:txEl>
                                              <p:pRg st="8" end="8"/>
                                            </p:txEl>
                                          </p:spTgt>
                                        </p:tgtEl>
                                        <p:attrNameLst>
                                          <p:attrName>style.visibility</p:attrName>
                                        </p:attrNameLst>
                                      </p:cBhvr>
                                      <p:to>
                                        <p:strVal val="visible"/>
                                      </p:to>
                                    </p:set>
                                    <p:animEffect transition="in" filter="wipe(down)">
                                      <p:cBhvr>
                                        <p:cTn id="79" dur="580">
                                          <p:stCondLst>
                                            <p:cond delay="0"/>
                                          </p:stCondLst>
                                        </p:cTn>
                                        <p:tgtEl>
                                          <p:spTgt spid="7">
                                            <p:txEl>
                                              <p:pRg st="8" end="8"/>
                                            </p:txEl>
                                          </p:spTgt>
                                        </p:tgtEl>
                                      </p:cBhvr>
                                    </p:animEffect>
                                    <p:anim calcmode="lin" valueType="num">
                                      <p:cBhvr>
                                        <p:cTn id="80" dur="1822" tmFilter="0,0; 0.14,0.36; 0.43,0.73; 0.71,0.91; 1.0,1.0">
                                          <p:stCondLst>
                                            <p:cond delay="0"/>
                                          </p:stCondLst>
                                        </p:cTn>
                                        <p:tgtEl>
                                          <p:spTgt spid="7">
                                            <p:txEl>
                                              <p:pRg st="8" end="8"/>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xEl>
                                              <p:pRg st="8" end="8"/>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xEl>
                                              <p:pRg st="8" end="8"/>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xEl>
                                              <p:pRg st="8" end="8"/>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xEl>
                                              <p:pRg st="8" end="8"/>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xEl>
                                              <p:pRg st="8" end="8"/>
                                            </p:txEl>
                                          </p:spTgt>
                                        </p:tgtEl>
                                      </p:cBhvr>
                                      <p:to x="100000" y="60000"/>
                                    </p:animScale>
                                    <p:animScale>
                                      <p:cBhvr>
                                        <p:cTn id="86" dur="166" decel="50000">
                                          <p:stCondLst>
                                            <p:cond delay="676"/>
                                          </p:stCondLst>
                                        </p:cTn>
                                        <p:tgtEl>
                                          <p:spTgt spid="7">
                                            <p:txEl>
                                              <p:pRg st="8" end="8"/>
                                            </p:txEl>
                                          </p:spTgt>
                                        </p:tgtEl>
                                      </p:cBhvr>
                                      <p:to x="100000" y="100000"/>
                                    </p:animScale>
                                    <p:animScale>
                                      <p:cBhvr>
                                        <p:cTn id="87" dur="26">
                                          <p:stCondLst>
                                            <p:cond delay="1312"/>
                                          </p:stCondLst>
                                        </p:cTn>
                                        <p:tgtEl>
                                          <p:spTgt spid="7">
                                            <p:txEl>
                                              <p:pRg st="8" end="8"/>
                                            </p:txEl>
                                          </p:spTgt>
                                        </p:tgtEl>
                                      </p:cBhvr>
                                      <p:to x="100000" y="80000"/>
                                    </p:animScale>
                                    <p:animScale>
                                      <p:cBhvr>
                                        <p:cTn id="88" dur="166" decel="50000">
                                          <p:stCondLst>
                                            <p:cond delay="1338"/>
                                          </p:stCondLst>
                                        </p:cTn>
                                        <p:tgtEl>
                                          <p:spTgt spid="7">
                                            <p:txEl>
                                              <p:pRg st="8" end="8"/>
                                            </p:txEl>
                                          </p:spTgt>
                                        </p:tgtEl>
                                      </p:cBhvr>
                                      <p:to x="100000" y="100000"/>
                                    </p:animScale>
                                    <p:animScale>
                                      <p:cBhvr>
                                        <p:cTn id="89" dur="26">
                                          <p:stCondLst>
                                            <p:cond delay="1642"/>
                                          </p:stCondLst>
                                        </p:cTn>
                                        <p:tgtEl>
                                          <p:spTgt spid="7">
                                            <p:txEl>
                                              <p:pRg st="8" end="8"/>
                                            </p:txEl>
                                          </p:spTgt>
                                        </p:tgtEl>
                                      </p:cBhvr>
                                      <p:to x="100000" y="90000"/>
                                    </p:animScale>
                                    <p:animScale>
                                      <p:cBhvr>
                                        <p:cTn id="90" dur="166" decel="50000">
                                          <p:stCondLst>
                                            <p:cond delay="1668"/>
                                          </p:stCondLst>
                                        </p:cTn>
                                        <p:tgtEl>
                                          <p:spTgt spid="7">
                                            <p:txEl>
                                              <p:pRg st="8" end="8"/>
                                            </p:txEl>
                                          </p:spTgt>
                                        </p:tgtEl>
                                      </p:cBhvr>
                                      <p:to x="100000" y="100000"/>
                                    </p:animScale>
                                    <p:animScale>
                                      <p:cBhvr>
                                        <p:cTn id="91" dur="26">
                                          <p:stCondLst>
                                            <p:cond delay="1808"/>
                                          </p:stCondLst>
                                        </p:cTn>
                                        <p:tgtEl>
                                          <p:spTgt spid="7">
                                            <p:txEl>
                                              <p:pRg st="8" end="8"/>
                                            </p:txEl>
                                          </p:spTgt>
                                        </p:tgtEl>
                                      </p:cBhvr>
                                      <p:to x="100000" y="95000"/>
                                    </p:animScale>
                                    <p:animScale>
                                      <p:cBhvr>
                                        <p:cTn id="92" dur="166" decel="50000">
                                          <p:stCondLst>
                                            <p:cond delay="1834"/>
                                          </p:stCondLst>
                                        </p:cTn>
                                        <p:tgtEl>
                                          <p:spTgt spid="7">
                                            <p:txEl>
                                              <p:pRg st="8" end="8"/>
                                            </p:txEl>
                                          </p:spTgt>
                                        </p:tgtEl>
                                      </p:cBhvr>
                                      <p:to x="100000" y="100000"/>
                                    </p:animScale>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descr="7b0a202020202262756c6c6574223a20227b5c2263617465676f727949645c223a31303031302c5c2274656d706c61746549645c223a32303233313139327d220a7d0a"/>
          <p:cNvSpPr txBox="1"/>
          <p:nvPr/>
        </p:nvSpPr>
        <p:spPr>
          <a:xfrm>
            <a:off x="226167" y="1118208"/>
            <a:ext cx="10677525" cy="4665345"/>
          </a:xfrm>
          <a:prstGeom prst="rect">
            <a:avLst/>
          </a:prstGeom>
          <a:noFill/>
        </p:spPr>
        <p:txBody>
          <a:bodyPr wrap="square" rtlCol="0" anchor="t">
            <a:spAutoFit/>
          </a:bodyPr>
          <a:lstStyle/>
          <a:p>
            <a:pPr lvl="0" indent="0" algn="l">
              <a:lnSpc>
                <a:spcPct val="180000"/>
              </a:lnSpc>
              <a:buClrTx/>
              <a:buSzPct val="200000"/>
              <a:buFont typeface="+mj-lt"/>
              <a:buNone/>
            </a:pPr>
            <a:r>
              <a:rPr lang="en-US" altLang="zh-CN" sz="2000" b="1" dirty="0">
                <a:solidFill>
                  <a:srgbClr val="E17647"/>
                </a:solidFill>
                <a:sym typeface="+mn-ea"/>
              </a:rPr>
              <a:t>Engaging</a:t>
            </a:r>
            <a:r>
              <a:rPr lang="zh-CN" sz="2000" b="1" dirty="0">
                <a:solidFill>
                  <a:srgbClr val="E17647"/>
                </a:solidFill>
                <a:sym typeface="+mn-ea"/>
              </a:rPr>
              <a:t> </a:t>
            </a:r>
            <a:r>
              <a:rPr lang="en-US" altLang="zh-CN" sz="2000" b="1" dirty="0">
                <a:solidFill>
                  <a:srgbClr val="E17647"/>
                </a:solidFill>
                <a:sym typeface="+mn-ea"/>
              </a:rPr>
              <a:t>I</a:t>
            </a:r>
            <a:r>
              <a:rPr lang="zh-CN" sz="2000" b="1" dirty="0">
                <a:solidFill>
                  <a:srgbClr val="E17647"/>
                </a:solidFill>
                <a:sym typeface="+mn-ea"/>
              </a:rPr>
              <a:t>nteractive </a:t>
            </a:r>
            <a:r>
              <a:rPr lang="en-US" altLang="zh-CN" sz="2000" b="1" dirty="0">
                <a:solidFill>
                  <a:srgbClr val="E17647"/>
                </a:solidFill>
                <a:sym typeface="+mn-ea"/>
              </a:rPr>
              <a:t>C</a:t>
            </a:r>
            <a:r>
              <a:rPr lang="zh-CN" sz="2000" b="1" dirty="0">
                <a:solidFill>
                  <a:srgbClr val="E17647"/>
                </a:solidFill>
                <a:sym typeface="+mn-ea"/>
              </a:rPr>
              <a:t>ourseware</a:t>
            </a:r>
            <a:endParaRPr lang="zh-CN" sz="2000" b="1" dirty="0">
              <a:solidFill>
                <a:srgbClr val="50B4C8"/>
              </a:solidFill>
              <a:sym typeface="+mn-ea"/>
            </a:endParaRPr>
          </a:p>
          <a:p>
            <a:pPr lvl="1">
              <a:lnSpc>
                <a:spcPct val="120000"/>
              </a:lnSpc>
              <a:buSzPct val="200000"/>
            </a:pPr>
            <a:r>
              <a:rPr lang="en-US" altLang="zh-CN" sz="1600" b="1" dirty="0">
                <a:solidFill>
                  <a:srgbClr val="1C7A8B"/>
                </a:solidFill>
                <a:sym typeface="+mn-ea"/>
              </a:rPr>
              <a:t>We developed </a:t>
            </a:r>
            <a:r>
              <a:rPr lang="zh-CN" altLang="en-US" sz="1600" b="1" dirty="0">
                <a:solidFill>
                  <a:srgbClr val="1C7A8B"/>
                </a:solidFill>
                <a:sym typeface="+mn-ea"/>
              </a:rPr>
              <a:t>100% original </a:t>
            </a:r>
            <a:r>
              <a:rPr lang="en-US" altLang="zh-CN" sz="1600" b="1" dirty="0">
                <a:solidFill>
                  <a:srgbClr val="1C7A8B"/>
                </a:solidFill>
                <a:sym typeface="+mn-ea"/>
              </a:rPr>
              <a:t>content for Spark Math </a:t>
            </a:r>
            <a:r>
              <a:rPr lang="zh-CN" altLang="en-US" sz="1600" b="1" dirty="0">
                <a:solidFill>
                  <a:srgbClr val="1C7A8B"/>
                </a:solidFill>
                <a:sym typeface="+mn-ea"/>
              </a:rPr>
              <a:t>courseware</a:t>
            </a:r>
            <a:r>
              <a:rPr lang="en-US" altLang="zh-CN" sz="1600" b="1" dirty="0">
                <a:solidFill>
                  <a:srgbClr val="1C7A8B"/>
                </a:solidFill>
                <a:sym typeface="+mn-ea"/>
              </a:rPr>
              <a:t>s. </a:t>
            </a:r>
            <a:r>
              <a:rPr b="0" u="none">
                <a:solidFill>
                  <a:srgbClr val="1C7A8B"/>
                </a:solidFill>
              </a:rPr>
              <a:t>Unlike traditional classrooms which depend on "textbook + blackboard + PPT", our classroom is highly operable, immersive and interactive. It integrates learning content into real-life scenarios. Children's hands-on operation is accompanied by teachers’ guided questions. In this learning environment, children's thinking can be fully mobilized, so as to achieve better learning outcomes</a:t>
            </a:r>
            <a:endParaRPr b="0" u="none">
              <a:solidFill>
                <a:srgbClr val="1C7A8B"/>
              </a:solidFill>
            </a:endParaRPr>
          </a:p>
          <a:p>
            <a:pPr lvl="1">
              <a:lnSpc>
                <a:spcPct val="120000"/>
              </a:lnSpc>
              <a:buSzPct val="200000"/>
            </a:pPr>
            <a:endParaRPr lang="zh-CN" altLang="en-US" sz="1600" dirty="0">
              <a:solidFill>
                <a:srgbClr val="1C7A8B"/>
              </a:solidFill>
              <a:sym typeface="+mn-ea"/>
            </a:endParaRPr>
          </a:p>
          <a:p>
            <a:pPr lvl="2" algn="l">
              <a:lnSpc>
                <a:spcPct val="160000"/>
              </a:lnSpc>
              <a:buClrTx/>
              <a:buSzPct val="200000"/>
              <a:buFontTx/>
              <a:buBlip>
                <a:blip r:embed="rId1"/>
              </a:buBlip>
            </a:pPr>
            <a:r>
              <a:rPr lang="zh-CN" altLang="en-US" sz="1200" dirty="0">
                <a:solidFill>
                  <a:srgbClr val="1C7A8B"/>
                </a:solidFill>
                <a:latin typeface="微软雅黑" charset="0"/>
                <a:ea typeface="微软雅黑" charset="0"/>
                <a:cs typeface="微软雅黑" charset="0"/>
                <a:sym typeface="+mn-ea"/>
              </a:rPr>
              <a:t>-</a:t>
            </a:r>
            <a:r>
              <a:rPr sz="1200" b="0" u="none">
                <a:latin typeface="微软雅黑" charset="0"/>
                <a:ea typeface="微软雅黑" charset="0"/>
                <a:cs typeface="微软雅黑" charset="0"/>
              </a:rPr>
              <a:t>Animated stories to attract children's attention </a:t>
            </a: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Present concrete scenarios for abstract problems, games for uninteresting problems </a:t>
            </a: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Hands-on experience to enhance students’ imagination and absorb knowledge </a:t>
            </a: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Hidden levels for personalized practice </a:t>
            </a: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Targeted guidance in time for students who can</a:t>
            </a:r>
            <a:r>
              <a:rPr lang="en-US" altLang="zh-CN" sz="1200" b="0" u="none">
                <a:latin typeface="微软雅黑" charset="0"/>
                <a:ea typeface="微软雅黑" charset="0"/>
                <a:cs typeface="微软雅黑" charset="0"/>
              </a:rPr>
              <a:t>'</a:t>
            </a:r>
            <a:r>
              <a:rPr sz="1200" b="0" u="none">
                <a:latin typeface="微软雅黑" charset="0"/>
                <a:ea typeface="微软雅黑" charset="0"/>
                <a:cs typeface="微软雅黑" charset="0"/>
              </a:rPr>
              <a:t>t finish the exercise </a:t>
            </a: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Every child has a chance to speak</a:t>
            </a:r>
            <a:endParaRPr sz="1200" b="0" u="none">
              <a:latin typeface="微软雅黑" charset="0"/>
              <a:ea typeface="微软雅黑" charset="0"/>
              <a:cs typeface="微软雅黑" charset="0"/>
            </a:endParaRPr>
          </a:p>
          <a:p>
            <a:pPr lvl="2" algn="l">
              <a:lnSpc>
                <a:spcPct val="160000"/>
              </a:lnSpc>
              <a:buClrTx/>
              <a:buSzPct val="200000"/>
              <a:buFontTx/>
              <a:buBlip>
                <a:blip r:embed="rId1"/>
              </a:buBlip>
            </a:pPr>
            <a:r>
              <a:rPr lang="zh-CN" altLang="en-US" sz="1200" b="0" u="none">
                <a:latin typeface="微软雅黑" charset="0"/>
                <a:ea typeface="微软雅黑" charset="0"/>
                <a:cs typeface="微软雅黑" charset="0"/>
              </a:rPr>
              <a:t>-</a:t>
            </a:r>
            <a:r>
              <a:rPr sz="1200" b="0" u="none">
                <a:latin typeface="微软雅黑" charset="0"/>
                <a:ea typeface="微软雅黑" charset="0"/>
                <a:cs typeface="微软雅黑" charset="0"/>
              </a:rPr>
              <a:t>Opportunity to speak in front of the class</a:t>
            </a:r>
            <a:endParaRPr lang="zh-CN" altLang="en-US" sz="1200" dirty="0">
              <a:solidFill>
                <a:srgbClr val="1C7A8B"/>
              </a:solidFill>
              <a:latin typeface="微软雅黑" charset="0"/>
              <a:ea typeface="微软雅黑" charset="0"/>
              <a:cs typeface="微软雅黑" charset="0"/>
              <a:sym typeface="+mn-ea"/>
            </a:endParaRPr>
          </a:p>
        </p:txBody>
      </p:sp>
      <p:grpSp>
        <p:nvGrpSpPr>
          <p:cNvPr id="6" name="组合 5"/>
          <p:cNvGrpSpPr/>
          <p:nvPr/>
        </p:nvGrpSpPr>
        <p:grpSpPr>
          <a:xfrm>
            <a:off x="7252376" y="4685823"/>
            <a:ext cx="4387634" cy="1735884"/>
            <a:chOff x="5086" y="6440"/>
            <a:chExt cx="13844" cy="4054"/>
          </a:xfrm>
        </p:grpSpPr>
        <p:pic>
          <p:nvPicPr>
            <p:cNvPr id="8" name="图片 7"/>
            <p:cNvPicPr>
              <a:picLocks noChangeAspect="1"/>
            </p:cNvPicPr>
            <p:nvPr/>
          </p:nvPicPr>
          <p:blipFill>
            <a:blip r:embed="rId2"/>
            <a:stretch>
              <a:fillRect/>
            </a:stretch>
          </p:blipFill>
          <p:spPr>
            <a:xfrm>
              <a:off x="12746" y="6440"/>
              <a:ext cx="6184" cy="4054"/>
            </a:xfrm>
            <a:prstGeom prst="rect">
              <a:avLst/>
            </a:prstGeom>
          </p:spPr>
        </p:pic>
        <p:pic>
          <p:nvPicPr>
            <p:cNvPr id="9" name="图片 8"/>
            <p:cNvPicPr>
              <a:picLocks noChangeAspect="1"/>
            </p:cNvPicPr>
            <p:nvPr/>
          </p:nvPicPr>
          <p:blipFill>
            <a:blip r:embed="rId3"/>
            <a:stretch>
              <a:fillRect/>
            </a:stretch>
          </p:blipFill>
          <p:spPr>
            <a:xfrm>
              <a:off x="5086" y="6440"/>
              <a:ext cx="6077" cy="4028"/>
            </a:xfrm>
            <a:prstGeom prst="rect">
              <a:avLst/>
            </a:prstGeom>
          </p:spPr>
        </p:pic>
        <p:cxnSp>
          <p:nvCxnSpPr>
            <p:cNvPr id="10" name="直接箭头连接符 9"/>
            <p:cNvCxnSpPr/>
            <p:nvPr>
              <p:custDataLst>
                <p:tags r:id="rId4"/>
              </p:custDataLst>
            </p:nvPr>
          </p:nvCxnSpPr>
          <p:spPr>
            <a:xfrm>
              <a:off x="11132" y="8416"/>
              <a:ext cx="1696" cy="24"/>
            </a:xfrm>
            <a:prstGeom prst="straightConnector1">
              <a:avLst/>
            </a:prstGeom>
            <a:ln w="76200">
              <a:solidFill>
                <a:schemeClr val="accent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50318" y="442873"/>
            <a:ext cx="6097836" cy="368300"/>
          </a:xfrm>
          <a:prstGeom prst="rect">
            <a:avLst/>
          </a:prstGeom>
          <a:noFill/>
        </p:spPr>
        <p:txBody>
          <a:bodyPr wrap="square">
            <a:spAutoFit/>
          </a:bodyPr>
          <a:lstStyle/>
          <a:p>
            <a:pPr lvl="0" algn="l">
              <a:buClrTx/>
              <a:buSzTx/>
              <a:buFontTx/>
            </a:pPr>
            <a:r>
              <a:rPr lang="en-US" altLang="zh-CN" b="1" dirty="0">
                <a:solidFill>
                  <a:schemeClr val="bg1"/>
                </a:solidFill>
                <a:latin typeface="微软雅黑" charset="0"/>
                <a:ea typeface="微软雅黑" charset="0"/>
                <a:cs typeface="微软雅黑" charset="0"/>
                <a:sym typeface="+mn-ea"/>
              </a:rPr>
              <a:t>Two Interface Courseware</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amond(in)">
                                      <p:cBhvr>
                                        <p:cTn id="10" dur="2000"/>
                                        <p:tgtEl>
                                          <p:spTgt spid="5">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902710" y="1266825"/>
            <a:ext cx="3827780" cy="2874010"/>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2"/>
          <a:stretch>
            <a:fillRect/>
          </a:stretch>
        </p:blipFill>
        <p:spPr>
          <a:xfrm>
            <a:off x="55245" y="3548380"/>
            <a:ext cx="3836035" cy="2974975"/>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3"/>
          <a:stretch>
            <a:fillRect/>
          </a:stretch>
        </p:blipFill>
        <p:spPr>
          <a:xfrm>
            <a:off x="7764780" y="3640455"/>
            <a:ext cx="3989070" cy="2975610"/>
          </a:xfrm>
          <a:prstGeom prst="rect">
            <a:avLst/>
          </a:prstGeom>
          <a:ln>
            <a:solidFill>
              <a:srgbClr val="0070C0"/>
            </a:solidFill>
          </a:ln>
          <a:effectLst>
            <a:outerShdw blurRad="50800" dist="38100" dir="2700000" algn="tl" rotWithShape="0">
              <a:prstClr val="black">
                <a:alpha val="40000"/>
              </a:prstClr>
            </a:outerShdw>
          </a:effectLst>
        </p:spPr>
      </p:pic>
      <p:sp>
        <p:nvSpPr>
          <p:cNvPr id="9" name="TextBox 8"/>
          <p:cNvSpPr txBox="1"/>
          <p:nvPr/>
        </p:nvSpPr>
        <p:spPr>
          <a:xfrm>
            <a:off x="443272" y="287253"/>
            <a:ext cx="6097836" cy="646331"/>
          </a:xfrm>
          <a:prstGeom prst="rect">
            <a:avLst/>
          </a:prstGeom>
          <a:noFill/>
        </p:spPr>
        <p:txBody>
          <a:bodyPr wrap="square">
            <a:spAutoFit/>
          </a:bodyPr>
          <a:lstStyle/>
          <a:p>
            <a:pPr lvl="0" algn="l">
              <a:buClrTx/>
              <a:buSzTx/>
              <a:buFontTx/>
            </a:pP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Two way interfaces – Teacher and AI I</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nteract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with </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gamify questions and </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animat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ions</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多边形外角和">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586105" y="2071370"/>
            <a:ext cx="6356985" cy="2991485"/>
          </a:xfrm>
          <a:prstGeom prst="rect">
            <a:avLst/>
          </a:prstGeom>
        </p:spPr>
      </p:pic>
      <p:pic>
        <p:nvPicPr>
          <p:cNvPr id="5" name="图片 4" descr="C:/Users/DELL/AppData/Local/Temp/picturecompress_20220414135624/output_1.pngoutput_1"/>
          <p:cNvPicPr>
            <a:picLocks noChangeAspect="1"/>
          </p:cNvPicPr>
          <p:nvPr/>
        </p:nvPicPr>
        <p:blipFill>
          <a:blip r:embed="rId4"/>
          <a:srcRect/>
          <a:stretch>
            <a:fillRect/>
          </a:stretch>
        </p:blipFill>
        <p:spPr>
          <a:xfrm rot="20760000">
            <a:off x="7687310" y="1741170"/>
            <a:ext cx="3874770" cy="3223260"/>
          </a:xfrm>
          <a:prstGeom prst="rect">
            <a:avLst/>
          </a:prstGeom>
        </p:spPr>
      </p:pic>
      <p:sp>
        <p:nvSpPr>
          <p:cNvPr id="6" name="文本框 5"/>
          <p:cNvSpPr txBox="1"/>
          <p:nvPr/>
        </p:nvSpPr>
        <p:spPr>
          <a:xfrm>
            <a:off x="1001764" y="5385254"/>
            <a:ext cx="5096267" cy="646331"/>
          </a:xfrm>
          <a:prstGeom prst="rect">
            <a:avLst/>
          </a:prstGeom>
          <a:noFill/>
        </p:spPr>
        <p:txBody>
          <a:bodyPr wrap="none" rtlCol="0">
            <a:spAutoFit/>
          </a:bodyPr>
          <a:lstStyle/>
          <a:p>
            <a:r>
              <a:rPr lang="en-US" altLang="zh-CN" dirty="0"/>
              <a:t>Animated presentation to build better foundation</a:t>
            </a:r>
            <a:endParaRPr lang="zh-CN" altLang="en-US" dirty="0"/>
          </a:p>
          <a:p>
            <a:endParaRPr lang="zh-CN" altLang="en-US" dirty="0"/>
          </a:p>
        </p:txBody>
      </p:sp>
      <p:sp>
        <p:nvSpPr>
          <p:cNvPr id="7" name="文本框 6"/>
          <p:cNvSpPr txBox="1"/>
          <p:nvPr/>
        </p:nvSpPr>
        <p:spPr>
          <a:xfrm>
            <a:off x="7759518" y="5392057"/>
            <a:ext cx="3954929" cy="923330"/>
          </a:xfrm>
          <a:prstGeom prst="rect">
            <a:avLst/>
          </a:prstGeom>
          <a:noFill/>
        </p:spPr>
        <p:txBody>
          <a:bodyPr wrap="none" rtlCol="0">
            <a:spAutoFit/>
          </a:bodyPr>
          <a:lstStyle/>
          <a:p>
            <a:r>
              <a:rPr lang="en-US" altLang="zh-CN" dirty="0"/>
              <a:t>Provide learning kits for each lesson </a:t>
            </a:r>
            <a:endParaRPr lang="en-US" altLang="zh-CN" dirty="0"/>
          </a:p>
          <a:p>
            <a:r>
              <a:rPr lang="en-US" altLang="zh-CN" dirty="0"/>
              <a:t>to improve hands-on ability</a:t>
            </a:r>
            <a:endParaRPr lang="zh-CN" altLang="en-US" dirty="0"/>
          </a:p>
          <a:p>
            <a:endParaRPr lang="zh-CN" altLang="en-US" dirty="0"/>
          </a:p>
        </p:txBody>
      </p:sp>
      <p:sp>
        <p:nvSpPr>
          <p:cNvPr id="8" name="TextBox 7"/>
          <p:cNvSpPr txBox="1"/>
          <p:nvPr/>
        </p:nvSpPr>
        <p:spPr>
          <a:xfrm>
            <a:off x="443272" y="287253"/>
            <a:ext cx="6097836" cy="646331"/>
          </a:xfrm>
          <a:prstGeom prst="rect">
            <a:avLst/>
          </a:prstGeom>
          <a:noFill/>
        </p:spPr>
        <p:txBody>
          <a:bodyPr wrap="square">
            <a:spAutoFit/>
          </a:bodyPr>
          <a:lstStyle/>
          <a:p>
            <a:pPr lvl="0" algn="l">
              <a:buClrTx/>
              <a:buSzTx/>
              <a:buFontTx/>
            </a:pP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Two way interfaces – Teacher and AI I</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nteract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with </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gamify questions and </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animat</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ions</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7" fill="hold" display="1">
                  <p:stCondLst>
                    <p:cond delay="indefinite"/>
                  </p:stCondLst>
                  <p:endCondLst>
                    <p:cond evt="onNext" delay="0">
                      <p:tgtEl>
                        <p:sldTgt/>
                      </p:tgtEl>
                    </p:cond>
                    <p:cond evt="onPrev" delay="0">
                      <p:tgtEl>
                        <p:sldTgt/>
                      </p:tgtEl>
                    </p:cond>
                  </p:endCondLst>
                </p:cTn>
                <p:tgtEl>
                  <p:spTgt spid="3"/>
                </p:tgtEl>
              </p:cMediaNode>
            </p:video>
          </p:childTnLst>
        </p:cTn>
      </p:par>
    </p:tnLst>
    <p:bldLst>
      <p:bldP spid="6" grpId="0"/>
      <p:bldP spid="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PLACING_PICTURE_USER_VIEWPORT" val="{&quot;height&quot;:4312,&quot;width&quot;:433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PLACING_PICTURE_USER_VIEWPORT" val="{&quot;height&quot;:4312,&quot;width&quot;:4337}"/>
</p:tagLst>
</file>

<file path=ppt/tags/tag31.xml><?xml version="1.0" encoding="utf-8"?>
<p:tagLst xmlns:p="http://schemas.openxmlformats.org/presentationml/2006/main">
  <p:tag name="KSO_WM_UNIT_PLACING_PICTURE_USER_VIEWPORT" val="{&quot;height&quot;:4312,&quot;width&quot;:4337}"/>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PLACING_PICTURE_USER_VIEWPORT" val="{&quot;height&quot;:5215,&quot;width&quot;:5692}"/>
</p:tagLst>
</file>

<file path=ppt/tags/tag42.xml><?xml version="1.0" encoding="utf-8"?>
<p:tagLst xmlns:p="http://schemas.openxmlformats.org/presentationml/2006/main">
  <p:tag name="KSO_WM_UNIT_PLACING_PICTURE_USER_VIEWPORT" val="{&quot;height&quot;:4312,&quot;width&quot;:4337}"/>
</p:tagLst>
</file>

<file path=ppt/tags/tag43.xml><?xml version="1.0" encoding="utf-8"?>
<p:tagLst xmlns:p="http://schemas.openxmlformats.org/presentationml/2006/main">
  <p:tag name="KSO_WM_UNIT_PLACING_PICTURE_USER_VIEWPORT" val="{&quot;height&quot;:4312,&quot;width&quot;:4337}"/>
</p:tagLst>
</file>

<file path=ppt/tags/tag44.xml><?xml version="1.0" encoding="utf-8"?>
<p:tagLst xmlns:p="http://schemas.openxmlformats.org/presentationml/2006/main">
  <p:tag name="KSO_WM_UNIT_PLACING_PICTURE_USER_VIEWPORT" val="{&quot;height&quot;:4312,&quot;width&quot;:4337}"/>
</p:tagLst>
</file>

<file path=ppt/tags/tag45.xml><?xml version="1.0" encoding="utf-8"?>
<p:tagLst xmlns:p="http://schemas.openxmlformats.org/presentationml/2006/main">
  <p:tag name="KSO_WM_UNIT_PLACING_PICTURE_USER_VIEWPORT" val="{&quot;height&quot;:4312,&quot;width&quot;:4337}"/>
</p:tagLst>
</file>

<file path=ppt/tags/tag46.xml><?xml version="1.0" encoding="utf-8"?>
<p:tagLst xmlns:p="http://schemas.openxmlformats.org/presentationml/2006/main">
  <p:tag name="KSO_WM_UNIT_PLACING_PICTURE_USER_VIEWPORT" val="{&quot;height&quot;:4312,&quot;width&quot;:4337}"/>
</p:tagLst>
</file>

<file path=ppt/tags/tag47.xml><?xml version="1.0" encoding="utf-8"?>
<p:tagLst xmlns:p="http://schemas.openxmlformats.org/presentationml/2006/main">
  <p:tag name="KSO_WM_UNIT_PLACING_PICTURE_USER_VIEWPORT" val="{&quot;height&quot;:4312,&quot;width&quot;:4337}"/>
</p:tagLst>
</file>

<file path=ppt/tags/tag48.xml><?xml version="1.0" encoding="utf-8"?>
<p:tagLst xmlns:p="http://schemas.openxmlformats.org/presentationml/2006/main">
  <p:tag name="KSO_WM_UNIT_PLACING_PICTURE_USER_VIEWPORT" val="{&quot;height&quot;:4312,&quot;width&quot;:4337}"/>
</p:tagLst>
</file>

<file path=ppt/tags/tag49.xml><?xml version="1.0" encoding="utf-8"?>
<p:tagLst xmlns:p="http://schemas.openxmlformats.org/presentationml/2006/main">
  <p:tag name="KSO_WM_UNIT_PLACING_PICTURE_USER_VIEWPORT" val="{&quot;height&quot;:4312,&quot;width&quot;:4337}"/>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PLACING_PICTURE_USER_VIEWPORT" val="{&quot;height&quot;:4312,&quot;width&quot;:4337}"/>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9.xml><?xml version="1.0" encoding="utf-8"?>
<p:tagLst xmlns:p="http://schemas.openxmlformats.org/presentationml/2006/main">
  <p:tag name="KSO_WM_TAG_VERSION" val="1.0"/>
  <p:tag name="KSO_WM_UNIT_ID" val="diagram160596_4*i*1"/>
  <p:tag name="KSO_WM_TEMPLATE_CATEGORY" val="diagram"/>
  <p:tag name="KSO_WM_TEMPLATE_INDEX" val="160596"/>
  <p:tag name="KSO_WM_UNIT_HIGHLIGHT" val="0"/>
  <p:tag name="KSO_WM_UNIT_COMPATIBLE" val="0"/>
  <p:tag name="KSO_WM_UNIT_DIAGRAM_ISNUMVISUAL" val="0"/>
  <p:tag name="KSO_WM_UNIT_DIAGRAM_ISREFERUNIT" val="0"/>
  <p:tag name="KSO_WM_DIAGRAM_GROUP_CODE" val="n1-1"/>
  <p:tag name="KSO_WM_UNIT_LAYERLEVEL"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f"/>
  <p:tag name="KSO_WM_UNIT_INDEX" val="1_2_1_1"/>
  <p:tag name="KSO_WM_UNIT_ID" val="diagram160596_4*n_h_h_f*1_2_1_1"/>
  <p:tag name="KSO_WM_UNIT_LAYERLEVEL" val="1_1_1_1"/>
  <p:tag name="KSO_WM_UNIT_VALUE" val="12"/>
  <p:tag name="KSO_WM_UNIT_HIGHLIGHT" val="0"/>
  <p:tag name="KSO_WM_UNIT_COMPATIBLE" val="0"/>
  <p:tag name="KSO_WM_DIAGRAM_GROUP_CODE" val="n1-1"/>
  <p:tag name="KSO_WM_UNIT_PRESET_TEXT" val="Lorem ipsum dolor"/>
  <p:tag name="KSO_WM_UNIT_NOCLEAR" val="0"/>
  <p:tag name="KSO_WM_UNIT_DIAGRAM_ISNUMVISUAL" val="0"/>
  <p:tag name="KSO_WM_UNIT_DIAGRAM_ISREFERUNIT" val="0"/>
  <p:tag name="KSO_WM_UNIT_TEXT_FILL_FORE_SCHEMECOLOR_INDEX" val="13"/>
  <p:tag name="KSO_WM_UNIT_TEXT_FILL_TYPE" val="1"/>
</p:tagLst>
</file>

<file path=ppt/tags/tag61.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i"/>
  <p:tag name="KSO_WM_UNIT_INDEX" val="1_2_1_1"/>
  <p:tag name="KSO_WM_UNIT_ID" val="diagram160596_4*n_h_h_i*1_2_1_1"/>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62.xml><?xml version="1.0" encoding="utf-8"?>
<p:tagLst xmlns:p="http://schemas.openxmlformats.org/presentationml/2006/main">
  <p:tag name="KSO_WM_TAG_VERSION" val="1.0"/>
  <p:tag name="KSO_WM_UNIT_ID" val="diagram160596_4*i*6"/>
  <p:tag name="KSO_WM_TEMPLATE_CATEGORY" val="diagram"/>
  <p:tag name="KSO_WM_TEMPLATE_INDEX" val="160596"/>
  <p:tag name="KSO_WM_UNIT_HIGHLIGHT" val="0"/>
  <p:tag name="KSO_WM_UNIT_COMPATIBLE" val="0"/>
  <p:tag name="KSO_WM_UNIT_DIAGRAM_ISNUMVISUAL" val="0"/>
  <p:tag name="KSO_WM_UNIT_DIAGRAM_ISREFERUNIT" val="0"/>
  <p:tag name="KSO_WM_DIAGRAM_GROUP_CODE" val="n1-1"/>
  <p:tag name="KSO_WM_UNIT_LAYERLEVEL"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i"/>
  <p:tag name="KSO_WM_UNIT_INDEX" val="1_2_2_1"/>
  <p:tag name="KSO_WM_UNIT_ID" val="diagram160596_4*n_h_h_i*1_2_2_1"/>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6"/>
  <p:tag name="KSO_WM_UNI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f"/>
  <p:tag name="KSO_WM_UNIT_INDEX" val="1_2_2_1"/>
  <p:tag name="KSO_WM_UNIT_ID" val="diagram160596_4*n_h_h_f*1_2_2_1"/>
  <p:tag name="KSO_WM_UNIT_LAYERLEVEL" val="1_1_1_1"/>
  <p:tag name="KSO_WM_UNIT_VALUE" val="12"/>
  <p:tag name="KSO_WM_UNIT_HIGHLIGHT" val="0"/>
  <p:tag name="KSO_WM_UNIT_COMPATIBLE" val="0"/>
  <p:tag name="KSO_WM_DIAGRAM_GROUP_CODE" val="n1-1"/>
  <p:tag name="KSO_WM_UNIT_PRESET_TEXT" val="Lorem ipsum dolor"/>
  <p:tag name="KSO_WM_UNIT_NOCLEAR" val="0"/>
  <p:tag name="KSO_WM_UNIT_DIAGRAM_ISNUMVISUAL" val="0"/>
  <p:tag name="KSO_WM_UNIT_DIAGRAM_ISREFERUNIT" val="0"/>
  <p:tag name="KSO_WM_UNIT_TEXT_FILL_FORE_SCHEMECOLOR_INDEX" val="13"/>
  <p:tag name="KSO_WM_UNIT_TEXT_FILL_TYPE" val="1"/>
</p:tagLst>
</file>

<file path=ppt/tags/tag65.xml><?xml version="1.0" encoding="utf-8"?>
<p:tagLst xmlns:p="http://schemas.openxmlformats.org/presentationml/2006/main">
  <p:tag name="KSO_WM_TAG_VERSION" val="1.0"/>
  <p:tag name="KSO_WM_UNIT_ID" val="diagram160596_4*i*2"/>
  <p:tag name="KSO_WM_TEMPLATE_CATEGORY" val="diagram"/>
  <p:tag name="KSO_WM_TEMPLATE_INDEX" val="160596"/>
  <p:tag name="KSO_WM_UNIT_HIGHLIGHT" val="0"/>
  <p:tag name="KSO_WM_UNIT_COMPATIBLE" val="0"/>
  <p:tag name="KSO_WM_UNIT_DIAGRAM_ISNUMVISUAL" val="0"/>
  <p:tag name="KSO_WM_UNIT_DIAGRAM_ISREFERUNIT" val="0"/>
  <p:tag name="KSO_WM_DIAGRAM_GROUP_CODE" val="n1-1"/>
  <p:tag name="KSO_WM_UNIT_LAYERLEVEL" val="1"/>
</p:tagLst>
</file>

<file path=ppt/tags/tag66.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i"/>
  <p:tag name="KSO_WM_UNIT_INDEX" val="1_2_3_1"/>
  <p:tag name="KSO_WM_UNIT_ID" val="diagram160596_4*n_h_h_i*1_2_3_1"/>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7"/>
  <p:tag name="KSO_WM_UNIT_FILL_TYPE" val="1"/>
</p:tagLst>
</file>

<file path=ppt/tags/tag67.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f"/>
  <p:tag name="KSO_WM_UNIT_INDEX" val="1_2_3_1"/>
  <p:tag name="KSO_WM_UNIT_ID" val="diagram160596_4*n_h_h_f*1_2_3_1"/>
  <p:tag name="KSO_WM_UNIT_LAYERLEVEL" val="1_1_1_1"/>
  <p:tag name="KSO_WM_UNIT_VALUE" val="12"/>
  <p:tag name="KSO_WM_UNIT_HIGHLIGHT" val="0"/>
  <p:tag name="KSO_WM_UNIT_COMPATIBLE" val="0"/>
  <p:tag name="KSO_WM_DIAGRAM_GROUP_CODE" val="n1-1"/>
  <p:tag name="KSO_WM_UNIT_PRESET_TEXT" val="Lorem ipsum dolor"/>
  <p:tag name="KSO_WM_UNIT_NOCLEAR" val="0"/>
  <p:tag name="KSO_WM_UNIT_DIAGRAM_ISNUMVISUAL" val="0"/>
  <p:tag name="KSO_WM_UNIT_DIAGRAM_ISREFERUNIT" val="0"/>
  <p:tag name="KSO_WM_UNIT_TEXT_FILL_FORE_SCHEMECOLOR_INDEX" val="13"/>
  <p:tag name="KSO_WM_UNIT_TEXT_FILL_TYPE" val="1"/>
</p:tagLst>
</file>

<file path=ppt/tags/tag68.xml><?xml version="1.0" encoding="utf-8"?>
<p:tagLst xmlns:p="http://schemas.openxmlformats.org/presentationml/2006/main">
  <p:tag name="KSO_WM_TAG_VERSION" val="1.0"/>
  <p:tag name="KSO_WM_UNIT_ID" val="diagram160596_4*i*5"/>
  <p:tag name="KSO_WM_TEMPLATE_CATEGORY" val="diagram"/>
  <p:tag name="KSO_WM_TEMPLATE_INDEX" val="160596"/>
  <p:tag name="KSO_WM_UNIT_HIGHLIGHT" val="0"/>
  <p:tag name="KSO_WM_UNIT_COMPATIBLE" val="0"/>
  <p:tag name="KSO_WM_UNIT_DIAGRAM_ISNUMVISUAL" val="0"/>
  <p:tag name="KSO_WM_UNIT_DIAGRAM_ISREFERUNIT" val="0"/>
  <p:tag name="KSO_WM_DIAGRAM_GROUP_CODE" val="n1-1"/>
  <p:tag name="KSO_WM_UNIT_LAYERLEVEL" val="1"/>
</p:tagLst>
</file>

<file path=ppt/tags/tag69.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i"/>
  <p:tag name="KSO_WM_UNIT_INDEX" val="1_2_4_1"/>
  <p:tag name="KSO_WM_UNIT_ID" val="diagram160596_4*n_h_h_i*1_2_4_1"/>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8"/>
  <p:tag name="KSO_WM_UNI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AG_VERSION" val="1.0"/>
  <p:tag name="KSO_WM_BEAUTIFY_FLAG" val="#wm#"/>
  <p:tag name="KSO_WM_TEMPLATE_CATEGORY" val="diagram"/>
  <p:tag name="KSO_WM_TEMPLATE_INDEX" val="160596"/>
  <p:tag name="KSO_WM_UNIT_TYPE" val="n_h_h_f"/>
  <p:tag name="KSO_WM_UNIT_INDEX" val="1_2_4_1"/>
  <p:tag name="KSO_WM_UNIT_ID" val="diagram160596_4*n_h_h_f*1_2_4_1"/>
  <p:tag name="KSO_WM_UNIT_LAYERLEVEL" val="1_1_1_1"/>
  <p:tag name="KSO_WM_UNIT_VALUE" val="12"/>
  <p:tag name="KSO_WM_UNIT_HIGHLIGHT" val="0"/>
  <p:tag name="KSO_WM_UNIT_COMPATIBLE" val="0"/>
  <p:tag name="KSO_WM_DIAGRAM_GROUP_CODE" val="n1-1"/>
  <p:tag name="KSO_WM_UNIT_PRESET_TEXT" val="Lorem ipsum dolor"/>
  <p:tag name="KSO_WM_UNIT_NOCLEAR" val="0"/>
  <p:tag name="KSO_WM_UNIT_DIAGRAM_ISNUMVISUAL" val="0"/>
  <p:tag name="KSO_WM_UNIT_DIAGRAM_ISREFERUNIT" val="0"/>
  <p:tag name="KSO_WM_UNIT_TEXT_FILL_FORE_SCHEMECOLOR_INDEX" val="13"/>
  <p:tag name="KSO_WM_UNIT_TEXT_FILL_TYPE" val="1"/>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3.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NOCLEAR" val="0"/>
  <p:tag name="KSO_WM_UNIT_VALUE" val="29"/>
  <p:tag name="KSO_WM_UNIT_HIGHLIGHT" val="0"/>
  <p:tag name="KSO_WM_UNIT_COMPATIBLE" val="0"/>
  <p:tag name="KSO_WM_UNIT_DIAGRAM_ISNUMVISUAL" val="0"/>
  <p:tag name="KSO_WM_UNIT_DIAGRAM_ISREFERUNIT" val="0"/>
  <p:tag name="KSO_WM_DIAGRAM_GROUP_CODE" val="q1-1"/>
  <p:tag name="KSO_WM_UNIT_ID" val="diagram20200110_1*q_f*1_1"/>
  <p:tag name="KSO_WM_TEMPLATE_CATEGORY" val="diagram"/>
  <p:tag name="KSO_WM_TEMPLATE_INDEX" val="20200110"/>
  <p:tag name="KSO_WM_UNIT_LAYERLEVEL" val="1_1"/>
  <p:tag name="KSO_WM_TAG_VERSION" val="1.0"/>
  <p:tag name="KSO_WM_UNIT_PRESET_TEXT" val="单击此处添加文本具体内容，简明扼要的阐述您的观点。"/>
  <p:tag name="KSO_WM_UNIT_TEXT_FILL_FORE_SCHEMECOLOR_INDEX" val="13"/>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00110_1*q_h_i*1_3_8"/>
  <p:tag name="KSO_WM_TEMPLATE_CATEGORY" val="diagram"/>
  <p:tag name="KSO_WM_TEMPLATE_INDEX" val="20200110"/>
  <p:tag name="KSO_WM_UNIT_LAYERLEVEL" val="1_1_1"/>
  <p:tag name="KSO_WM_TAG_VERSION" val="1.0"/>
  <p:tag name="KSO_WM_UNIT_FILL_FORE_SCHEMECOLOR_INDEX" val="7"/>
  <p:tag name="KSO_WM_UNIT_FILL_TYPE" val="1"/>
  <p:tag name="KSO_WM_UNIT_TEXT_FILL_FORE_SCHEMECOLOR_INDEX" val="13"/>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00110_1*q_h_i*1_2_2"/>
  <p:tag name="KSO_WM_TEMPLATE_CATEGORY" val="diagram"/>
  <p:tag name="KSO_WM_TEMPLATE_INDEX" val="20200110"/>
  <p:tag name="KSO_WM_UNIT_LAYERLEVEL" val="1_1_1"/>
  <p:tag name="KSO_WM_TAG_VERSION" val="1.0"/>
  <p:tag name="KSO_WM_UNIT_FILL_FORE_SCHEMECOLOR_INDEX" val="6"/>
  <p:tag name="KSO_WM_UNIT_FILL_TYPE" val="1"/>
  <p:tag name="KSO_WM_UNIT_TEXT_FILL_FORE_SCHEMECOLOR_INDEX" val="13"/>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00110_1*q_h_i*1_1_2"/>
  <p:tag name="KSO_WM_TEMPLATE_CATEGORY" val="diagram"/>
  <p:tag name="KSO_WM_TEMPLATE_INDEX" val="20200110"/>
  <p:tag name="KSO_WM_UNIT_LAYERLEVEL" val="1_1_1"/>
  <p:tag name="KSO_WM_TAG_VERSION" val="1.0"/>
  <p:tag name="KSO_WM_UNIT_FILL_FORE_SCHEMECOLOR_INDEX" val="5"/>
  <p:tag name="KSO_WM_UNIT_FILL_TYPE" val="1"/>
  <p:tag name="KSO_WM_UNIT_TEXT_FILL_FORE_SCHEMECOLOR_INDEX" val="13"/>
  <p:tag name="KSO_WM_UNIT_TEXT_FILL_TYPE" val="1"/>
</p:tagLst>
</file>

<file path=ppt/tags/tag84.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q1-1"/>
  <p:tag name="KSO_WM_UNIT_ID" val="diagram20200110_1*q_h_a*1_3_1"/>
  <p:tag name="KSO_WM_TEMPLATE_CATEGORY" val="diagram"/>
  <p:tag name="KSO_WM_TEMPLATE_INDEX" val="20200110"/>
  <p:tag name="KSO_WM_UNIT_LAYERLEVEL" val="1_1_1"/>
  <p:tag name="KSO_WM_TAG_VERSION" val="1.0"/>
  <p:tag name="KSO_WM_UNIT_PRESET_TEXT" val="添加标题"/>
  <p:tag name="KSO_WM_UNIT_TEXT_FILL_FORE_SCHEMECOLOR_INDEX" val="14"/>
  <p:tag name="KSO_WM_UNIT_TEXT_FILL_TYPE" val="1"/>
</p:tagLst>
</file>

<file path=ppt/tags/tag85.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q1-1"/>
  <p:tag name="KSO_WM_UNIT_ID" val="diagram20200110_1*q_h_a*1_1_1"/>
  <p:tag name="KSO_WM_TEMPLATE_CATEGORY" val="diagram"/>
  <p:tag name="KSO_WM_TEMPLATE_INDEX" val="20200110"/>
  <p:tag name="KSO_WM_UNIT_LAYERLEVEL" val="1_1_1"/>
  <p:tag name="KSO_WM_TAG_VERSION" val="1.0"/>
  <p:tag name="KSO_WM_UNIT_PRESET_TEXT" val="添加标题"/>
  <p:tag name="KSO_WM_UNIT_TEXT_FILL_FORE_SCHEMECOLOR_INDEX" val="14"/>
  <p:tag name="KSO_WM_UNIT_TEX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00110_1*q_h_i*1_1_1"/>
  <p:tag name="KSO_WM_TEMPLATE_CATEGORY" val="diagram"/>
  <p:tag name="KSO_WM_TEMPLATE_INDEX" val="20200110"/>
  <p:tag name="KSO_WM_UNIT_LAYERLEVEL" val="1_1_1"/>
  <p:tag name="KSO_WM_TAG_VERSION" val="1.0"/>
  <p:tag name="KSO_WM_UNIT_FILL_FORE_SCHEMECOLOR_INDEX" val="14"/>
  <p:tag name="KSO_WM_UNIT_FILL_TYPE" val="1"/>
  <p:tag name="KSO_WM_UNIT_TEXT_FILL_FORE_SCHEMECOLOR_INDEX" val="13"/>
  <p:tag name="KSO_WM_UNIT_TEXT_FILL_TYPE" val="1"/>
</p:tagLst>
</file>

<file path=ppt/tags/tag87.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q1-1"/>
  <p:tag name="KSO_WM_UNIT_ID" val="diagram20200110_1*q_h_a*1_3_1"/>
  <p:tag name="KSO_WM_TEMPLATE_CATEGORY" val="diagram"/>
  <p:tag name="KSO_WM_TEMPLATE_INDEX" val="20200110"/>
  <p:tag name="KSO_WM_UNIT_LAYERLEVEL" val="1_1_1"/>
  <p:tag name="KSO_WM_TAG_VERSION" val="1.0"/>
  <p:tag name="KSO_WM_UNIT_PRESET_TEXT" val="添加标题"/>
  <p:tag name="KSO_WM_UNIT_TEXT_FILL_FORE_SCHEMECOLOR_INDEX" val="14"/>
  <p:tag name="KSO_WM_UNIT_TEXT_FILL_TYPE" val="1"/>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0</TotalTime>
  <Words>6517</Words>
  <Application>WPS Office WWO_feishu_20220325115714-cd9e9316d1</Application>
  <PresentationFormat>Widescreen</PresentationFormat>
  <Paragraphs>132</Paragraphs>
  <Slides>14</Slides>
  <Notes>6</Notes>
  <HiddenSlides>0</HiddenSlides>
  <MMClips>3</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14</vt:i4>
      </vt:variant>
    </vt:vector>
  </HeadingPairs>
  <TitlesOfParts>
    <vt:vector size="38" baseType="lpstr">
      <vt:lpstr>Arial</vt:lpstr>
      <vt:lpstr>宋体</vt:lpstr>
      <vt:lpstr>Wingdings</vt:lpstr>
      <vt:lpstr>Wingdings</vt:lpstr>
      <vt:lpstr>Bauhaus Pro Medium</vt:lpstr>
      <vt:lpstr>Helvetica Neue Medium</vt:lpstr>
      <vt:lpstr>Yu Gothic Medium</vt:lpstr>
      <vt:lpstr>汉仪南宫体简</vt:lpstr>
      <vt:lpstr>微软雅黑</vt:lpstr>
      <vt:lpstr>汉仪旗黑KW 55S</vt:lpstr>
      <vt:lpstr>Impact</vt:lpstr>
      <vt:lpstr>Arial Black</vt:lpstr>
      <vt:lpstr>Times New Roman</vt:lpstr>
      <vt:lpstr>汉仪书宋二KW</vt:lpstr>
      <vt:lpstr>阿里巴巴普惠体</vt:lpstr>
      <vt:lpstr>Aller Light</vt:lpstr>
      <vt:lpstr>Roboto Light</vt:lpstr>
      <vt:lpstr>MS PMincho</vt:lpstr>
      <vt:lpstr>MingLiU-ExtB</vt:lpstr>
      <vt:lpstr>DejaVu Sans Condensed</vt:lpstr>
      <vt:lpstr>微软雅黑</vt:lpstr>
      <vt:lpstr>Baskerville</vt:lpstr>
      <vt:lpstr>Georgia</vt:lpstr>
      <vt:lpstr>Office 主题​​</vt:lpstr>
      <vt:lpstr>Spark Math What is our advantages?</vt:lpstr>
      <vt:lpstr>Product Advantages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 Math What is our advantages?</dc:title>
  <dc:creator/>
  <cp:lastModifiedBy>Kevin Wang</cp:lastModifiedBy>
  <dcterms:created xsi:type="dcterms:W3CDTF">2022-07-27T19:07:07Z</dcterms:created>
  <dcterms:modified xsi:type="dcterms:W3CDTF">2022-07-27T19:07:07Z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8000975719FF4C24BC2B2F0C2AD1FA8F</vt:lpwstr>
  </property>
</Properties>
</file>